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88" r:id="rId5"/>
    <p:sldId id="289" r:id="rId6"/>
    <p:sldId id="290" r:id="rId7"/>
    <p:sldId id="257" r:id="rId8"/>
    <p:sldId id="258" r:id="rId9"/>
    <p:sldId id="273" r:id="rId10"/>
    <p:sldId id="284" r:id="rId11"/>
    <p:sldId id="285" r:id="rId12"/>
    <p:sldId id="274" r:id="rId13"/>
    <p:sldId id="272" r:id="rId14"/>
    <p:sldId id="280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0" r:id="rId26"/>
    <p:sldId id="269" r:id="rId27"/>
    <p:sldId id="271" r:id="rId28"/>
    <p:sldId id="286" r:id="rId29"/>
    <p:sldId id="275" r:id="rId30"/>
    <p:sldId id="276" r:id="rId31"/>
    <p:sldId id="277" r:id="rId32"/>
    <p:sldId id="278" r:id="rId33"/>
    <p:sldId id="279" r:id="rId34"/>
    <p:sldId id="281" r:id="rId35"/>
    <p:sldId id="283" r:id="rId36"/>
    <p:sldId id="293" r:id="rId37"/>
    <p:sldId id="282" r:id="rId38"/>
    <p:sldId id="298" r:id="rId39"/>
    <p:sldId id="296" r:id="rId40"/>
    <p:sldId id="294" r:id="rId41"/>
    <p:sldId id="297" r:id="rId42"/>
    <p:sldId id="291" r:id="rId43"/>
    <p:sldId id="292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4113AD9-3F23-4D01-B559-E02DF84BB368}">
          <p14:sldIdLst>
            <p14:sldId id="288"/>
            <p14:sldId id="289"/>
            <p14:sldId id="290"/>
          </p14:sldIdLst>
        </p14:section>
        <p14:section name="Раздел без заголовка" id="{DE568BAC-BE7D-4FBE-B66E-3F27D24EAF57}">
          <p14:sldIdLst>
            <p14:sldId id="257"/>
            <p14:sldId id="258"/>
            <p14:sldId id="273"/>
            <p14:sldId id="284"/>
            <p14:sldId id="285"/>
            <p14:sldId id="274"/>
            <p14:sldId id="272"/>
            <p14:sldId id="280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86"/>
            <p14:sldId id="275"/>
            <p14:sldId id="276"/>
            <p14:sldId id="277"/>
            <p14:sldId id="278"/>
            <p14:sldId id="279"/>
            <p14:sldId id="281"/>
            <p14:sldId id="283"/>
            <p14:sldId id="293"/>
            <p14:sldId id="282"/>
            <p14:sldId id="298"/>
            <p14:sldId id="296"/>
            <p14:sldId id="294"/>
            <p14:sldId id="297"/>
            <p14:sldId id="291"/>
            <p14:sldId id="292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88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48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44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0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4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63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66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22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7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31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51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59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63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5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B251-09ED-43D0-AC1E-BFA73220078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DC02-E329-48F5-BCC3-229FEC5F21E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81364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A258-3A3B-4AD4-B6CD-79E2166BAAB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4FA2-521C-4CB7-BE64-80961596490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59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8CBA-1EFB-41E0-9F21-E4BACCE58AC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FC0B-E931-49CD-96AC-978EB610E16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33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2B21-0673-4DD1-92B8-E0EAFA1C67E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2AB9-1384-4771-A94C-CF56C9D09EE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279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B1FC-998E-42C2-A49B-497F4CDCCAF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3C3E-A4B5-4743-B60E-C73058DCE12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13286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B0D4-3E66-4605-8000-9F48AF2B68D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C255-8769-469A-9E5B-A63439A9970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6059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58CF-1EF7-4585-BF27-A4369A5027C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3B6C-787E-414D-99B7-28645CDACCD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33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632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EC80-8EB4-427A-92FC-614F2C6732B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784F-8929-4B53-95B3-31BE8F0CF8E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1351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C367-750C-49CB-B4B5-D9D974F1F33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F804-3D91-4566-A873-476ECE471DE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31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AB92-E5F1-4559-A4AB-FF15970E472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75B3-5439-45CA-BAAD-9D322858A65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1800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64AE-7E86-4E5B-A314-E93218AFC8B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E62D-69DD-4AA4-9D09-682B089CF10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429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956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167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46949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438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8495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8747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691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82309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44353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67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55868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8437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5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43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85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5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3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8BC4-3ADD-4195-853A-6409568EE3C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C5BD-2A38-4768-B88E-53CE01EF9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2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9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20C22-1614-42A1-9918-0430D5BB9D8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0A8BC-E299-44B3-B43A-8CA4CA811E2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0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84A9-4038-4724-BF02-199C02385F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0451-9D91-41C2-914D-8FB5E708E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94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3" y="692696"/>
            <a:ext cx="7877175" cy="54726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6735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vk.me/c624028/v624028486/298af/ObevTu4qyO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24737" cy="54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11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vk.me/c629421/v629421486/1e32/kvp0uyRe8Z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68753" cy="55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01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27526/v627526486/24ee/lU-3npBUjf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31" y="260648"/>
            <a:ext cx="8137331" cy="61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67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25826/v625826486/2c073/kiBuB0yh-U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75" y="458622"/>
            <a:ext cx="8112965" cy="60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66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625826/v625826486/2c04f/fXWpJNHiz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40893" cy="6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9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vk.me/c624321/v624321486/38be1/sfBqeknyj8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66" y="548680"/>
            <a:ext cx="81231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vk.me/c624321/v624321486/38bab/rOekRzwYVx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36" y="476672"/>
            <a:ext cx="80148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13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vk.me/c624321/v624321486/38adc/fIyQR1s5V2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18" y="548680"/>
            <a:ext cx="815157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4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vk.me/c624321/v624321486/38ad3/6S-WghNtsN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84598" cy="54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16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vk.me/c624321/v624321486/38aa6/u3-0mkME8j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16" y="836712"/>
            <a:ext cx="8016825" cy="5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87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560840" cy="618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Российский Союз Молодежи – общероссийская общественная организация. РСМ помогает молодым россиянам найти свое место в жизни, раскрыть свой потенциал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9735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vk.me/c625826/v625826486/289b8/5QZw5280V-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40761" cy="5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28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vk.me/c624029/v624029486/2dc22/IARwTTB-D5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40352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53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vk.me/c624029/v624029486/2dc19/SG_ydV8urw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458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14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p.vk.me/c624028/v624028486/29c6d/L8okMZj1Pi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418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42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624028/v624028486/29c64/vFqT9Yjuq9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845787" cy="55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1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p.vk.me/c631821/v631821296/24fad/XoChGFLIGv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04857" cy="55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3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vk.me/c624028/v624028486/29683/XblmJZcUF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43" y="692696"/>
            <a:ext cx="7512769" cy="56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057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24028/v624028486/28578/QnPArf2nF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96745" cy="54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367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vk.me/c624028/v624028486/2855f/GWJOW-IXKL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84777" cy="56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06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24028/v624028486/2854d/91lDnj-QN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56785" cy="57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16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ussiafederation.ru/symbolics/flagi/images1/rsm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0160"/>
            <a:ext cx="2160240" cy="20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980728"/>
            <a:ext cx="756084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309750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Белгородская область 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Ровеньский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Село Нагорье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Ул. Центральная 12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Нагорьевская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 ( 847238)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53248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E-mail: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nasosh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russiafederation.ru/symbolics/flagi/images1/rsm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5362"/>
            <a:ext cx="2232248" cy="204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07981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028/v624028486/2853b/ZhCN9CagGh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72809" cy="5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22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vk.me/c624418/v624418486/2aa5f/1ySrJ9cuM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557"/>
            <a:ext cx="4680520" cy="62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895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v-niva.ru/media/rovnivaru/40/pamyatnik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994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713" y="503428"/>
            <a:ext cx="6286520" cy="535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17550" y="2132856"/>
            <a:ext cx="3002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Мандрыгин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Валентинович, орденоносец, участник боевых 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Чечне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52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эксперимент газета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6363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80" y="188640"/>
            <a:ext cx="8640960" cy="648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746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F:\фото РСМ Олеся\фото пожар\DSCN1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198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2" descr="D:\ФОТО и ВИДЕО  ШКОЛЬНОЙ ЖИЗНИ\Фотографии учеников\P101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87017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F:\фото РСМ Олеся\фото пожар\DSCN1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198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132361" y="1132362"/>
            <a:ext cx="6836722" cy="45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572000" y="-26694"/>
            <a:ext cx="4572000" cy="6863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Шабловский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Владимир Владимирович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Кандидат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сельско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хозяйственных наук</a:t>
            </a:r>
          </a:p>
          <a:p>
            <a:pPr algn="ctr"/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04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9421/v629421486/1de1/QR1x8fZee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1"/>
            <a:ext cx="7896876" cy="59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275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837116" y="837116"/>
            <a:ext cx="6817736" cy="51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57818" y="1000108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Овчаренко Виталий Александрович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Кандидат экономических наук</a:t>
            </a: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336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6719/v636719269/da4f/DwNAzZ1I5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768752" cy="6000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05567903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6822/v636822480/2ad7a/L1TkBmF8SS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024" y="476672"/>
            <a:ext cx="5064497" cy="54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8536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29421/v629421486/1dcf/9Jxb5Aore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7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51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.vk.me/c624028/v624028486/29804/urnmLb6PPY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30"/>
            <a:ext cx="7704856" cy="5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07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vk.me/c633522/v633522345/2ec6b/jCku2XFVrF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04857" cy="62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6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vk.me/c633522/v633522345/2ec39/YPvuV9JAN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836712"/>
            <a:ext cx="7584777" cy="56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9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24028/v624028486/296b9/Rz1VDQidc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638640"/>
            <a:ext cx="8064896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25373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77</Words>
  <Application>Microsoft Office PowerPoint</Application>
  <PresentationFormat>Экран (4:3)</PresentationFormat>
  <Paragraphs>20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Тема Office</vt:lpstr>
      <vt:lpstr>1_Тема Office</vt:lpstr>
      <vt:lpstr>Трек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</dc:creator>
  <cp:lastModifiedBy>Сервер</cp:lastModifiedBy>
  <cp:revision>19</cp:revision>
  <dcterms:created xsi:type="dcterms:W3CDTF">2016-10-27T19:00:50Z</dcterms:created>
  <dcterms:modified xsi:type="dcterms:W3CDTF">2019-01-29T11:35:16Z</dcterms:modified>
</cp:coreProperties>
</file>