
<file path=[Content_Types].xml><?xml version="1.0" encoding="utf-8"?>
<Types xmlns="http://schemas.openxmlformats.org/package/2006/content-types">
  <Override ContentType="application/vnd.openxmlformats-officedocument.presentationml.slide+xml" PartName="/ppt/slides/slide29.xml"/>
  <Override ContentType="application/vnd.ms-office.drawingml.diagramDrawing+xml" PartName="/ppt/diagrams/drawing2.xml"/>
  <Override ContentType="application/vnd.openxmlformats-officedocument.drawingml.diagramData+xml" PartName="/ppt/diagrams/data17.xml"/>
  <Override ContentType="application/vnd.openxmlformats-officedocument.drawingml.diagramColors+xml" PartName="/ppt/diagrams/colors22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11.xml"/>
  <Override ContentType="application/vnd.openxmlformats-officedocument.drawingml.diagramData+xml" PartName="/ppt/diagrams/data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drawingml.diagramLayout+xml" PartName="/ppt/diagrams/layout9.xml"/>
  <Override ContentType="application/vnd.openxmlformats-officedocument.drawingml.diagramData+xml" PartName="/ppt/diagrams/data13.xml"/>
  <Default ContentType="application/xml" Extension="xml"/>
  <Override ContentType="application/vnd.openxmlformats-officedocument.presentationml.slide+xml" PartName="/ppt/slides/slide14.xml"/>
  <Override ContentType="application/vnd.openxmlformats-officedocument.drawingml.diagramStyle+xml" PartName="/ppt/diagrams/quickStyle17.xml"/>
  <Override ContentType="application/vnd.ms-office.drawingml.diagramDrawing+xml" PartName="/ppt/diagrams/drawing18.xml"/>
  <Override ContentType="application/vnd.openxmlformats-officedocument.drawingml.diagramData+xml" PartName="/ppt/diagrams/data20.xml"/>
  <Override ContentType="application/vnd.openxmlformats-officedocument.presentationml.slide+xml" PartName="/ppt/slides/slide1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drawingml.diagramLayout+xml" PartName="/ppt/diagrams/layout5.xml"/>
  <Override ContentType="application/vnd.openxmlformats-officedocument.drawingml.diagramData+xml" PartName="/ppt/diagrams/data6.xml"/>
  <Override ContentType="application/vnd.openxmlformats-officedocument.drawingml.diagramLayout+xml" PartName="/ppt/diagrams/layout17.xml"/>
  <Override ContentType="application/vnd.openxmlformats-officedocument.drawingml.diagramStyle+xml" PartName="/ppt/diagrams/quickStyle24.xml"/>
  <Override ContentType="application/vnd.ms-office.drawingml.diagramDrawing+xml" PartName="/ppt/diagrams/drawing25.xml"/>
  <Override ContentType="application/vnd.openxmlformats-officedocument.drawingml.diagramColors+xml" PartName="/ppt/diagrams/colors8.xml"/>
  <Override ContentType="application/vnd.openxmlformats-officedocument.drawingml.diagramStyle+xml" PartName="/ppt/diagrams/quickStyle13.xml"/>
  <Override ContentType="application/vnd.ms-office.drawingml.diagramDrawing+xml" PartName="/ppt/diagrams/drawing14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ms-office.drawingml.diagramDrawing+xml" PartName="/ppt/diagrams/drawing7.xml"/>
  <Override ContentType="application/vnd.openxmlformats-officedocument.drawingml.diagramLayout+xml" PartName="/ppt/diagrams/layout13.xml"/>
  <Override ContentType="application/vnd.openxmlformats-officedocument.drawingml.diagramStyle+xml" PartName="/ppt/diagrams/quickStyle20.xml"/>
  <Override ContentType="application/vnd.ms-office.drawingml.diagramDrawing+xml" PartName="/ppt/diagrams/drawing21.xml"/>
  <Override ContentType="application/vnd.openxmlformats-officedocument.drawingml.diagramLayout+xml" PartName="/ppt/diagrams/layout24.xml"/>
  <Override ContentType="application/vnd.openxmlformats-officedocument.drawingml.diagramColors+xml" PartName="/ppt/diagrams/colors2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drawingml.diagramColors+xml" PartName="/ppt/diagrams/colors4.xml"/>
  <Override ContentType="application/vnd.openxmlformats-officedocument.drawingml.diagramStyle+xml" PartName="/ppt/diagrams/quickStyle7.xml"/>
  <Override ContentType="application/vnd.ms-office.drawingml.diagramDrawing+xml" PartName="/ppt/diagrams/drawing10.xml"/>
  <Override ContentType="application/vnd.openxmlformats-officedocument.drawingml.diagramColors+xml" PartName="/ppt/diagrams/colors16.xml"/>
  <Override ContentType="application/vnd.openxmlformats-officedocument.drawingml.diagramData+xml" PartName="/ppt/diagrams/data18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ms-office.drawingml.diagramDrawing+xml" PartName="/ppt/diagrams/drawing3.xml"/>
  <Override ContentType="application/vnd.openxmlformats-officedocument.drawingml.diagramColors+xml" PartName="/ppt/diagrams/colors12.xml"/>
  <Override ContentType="application/vnd.openxmlformats-officedocument.drawingml.diagramLayout+xml" PartName="/ppt/diagrams/layout20.xml"/>
  <Override ContentType="application/vnd.openxmlformats-officedocument.drawingml.diagramColors+xml" PartName="/ppt/diagrams/colors23.xml"/>
  <Override ContentType="application/vnd.openxmlformats-officedocument.drawingml.diagramData+xml" PartName="/ppt/diagrams/data25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drawingml.diagramStyle+xml" PartName="/ppt/diagrams/quickStyle3.xml"/>
  <Override ContentType="application/vnd.openxmlformats-officedocument.drawingml.diagramData+xml" PartName="/ppt/diagrams/data14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Layout+xml" PartName="/ppt/slideLayouts/slideLayout3.xml"/>
  <Override ContentType="application/vnd.ms-office.drawingml.diagramDrawing+xml" PartName="/ppt/diagrams/drawing19.xml"/>
  <Override ContentType="application/vnd.openxmlformats-officedocument.drawingml.diagramData+xml" PartName="/ppt/diagrams/data21.xml"/>
  <Override ContentType="application/vnd.openxmlformats-officedocument.presentationml.presentation.main+xml" PartName="/ppt/presentation.xml"/>
  <Override ContentType="application/vnd.openxmlformats-officedocument.presentationml.slide+xml" PartName="/ppt/slides/slide22.xml"/>
  <Override ContentType="application/vnd.openxmlformats-officedocument.drawingml.diagramLayout+xml" PartName="/ppt/diagrams/layout6.xml"/>
  <Override ContentType="application/vnd.openxmlformats-officedocument.drawingml.diagramData+xml" PartName="/ppt/diagrams/data10.xml"/>
  <Override ContentType="application/vnd.openxmlformats-officedocument.drawingml.diagramStyle+xml" PartName="/ppt/diagrams/quickStyle18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drawingml.diagramData+xml" PartName="/ppt/diagrams/data7.xml"/>
  <Override ContentType="application/vnd.openxmlformats-officedocument.drawingml.diagramColors+xml" PartName="/ppt/diagrams/colors9.xml"/>
  <Override ContentType="application/vnd.openxmlformats-officedocument.drawingml.diagramStyle+xml" PartName="/ppt/diagrams/quickStyle14.xml"/>
  <Override ContentType="application/vnd.ms-office.drawingml.diagramDrawing+xml" PartName="/ppt/diagrams/drawing15.xml"/>
  <Override ContentType="application/vnd.openxmlformats-officedocument.drawingml.diagramLayout+xml" PartName="/ppt/diagrams/layout18.xml"/>
  <Override ContentType="application/vnd.openxmlformats-officedocument.drawingml.diagramStyle+xml" PartName="/ppt/diagrams/quickStyle25.xml"/>
  <Override ContentType="application/vnd.ms-office.drawingml.diagramDrawing+xml" PartName="/ppt/diagrams/drawing26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ms-office.drawingml.diagramDrawing+xml" PartName="/ppt/diagrams/drawing8.xml"/>
  <Override ContentType="application/vnd.openxmlformats-officedocument.drawingml.diagramLayout+xml" PartName="/ppt/diagrams/layout25.xml"/>
  <Override ContentType="application/vnd.openxmlformats-officedocument.drawingml.diagramData+xml" PartName="/ppt/diagrams/data3.xml"/>
  <Override ContentType="application/vnd.openxmlformats-officedocument.drawingml.diagramColors+xml" PartName="/ppt/diagrams/colors5.xml"/>
  <Override ContentType="application/vnd.openxmlformats-officedocument.drawingml.diagramStyle+xml" PartName="/ppt/diagrams/quickStyle8.xml"/>
  <Override ContentType="application/vnd.openxmlformats-officedocument.drawingml.diagramStyle+xml" PartName="/ppt/diagrams/quickStyle10.xml"/>
  <Override ContentType="application/vnd.ms-office.drawingml.diagramDrawing+xml" PartName="/ppt/diagrams/drawing11.xml"/>
  <Override ContentType="application/vnd.openxmlformats-officedocument.drawingml.diagramLayout+xml" PartName="/ppt/diagrams/layout14.xml"/>
  <Override ContentType="application/vnd.openxmlformats-officedocument.drawingml.diagramColors+xml" PartName="/ppt/diagrams/colors17.xml"/>
  <Override ContentType="application/vnd.openxmlformats-officedocument.drawingml.diagramStyle+xml" PartName="/ppt/diagrams/quickStyle21.xml"/>
  <Override ContentType="application/vnd.ms-office.drawingml.diagramDrawing+xml" PartName="/ppt/diagrams/drawing22.xml"/>
  <Override ContentType="application/vnd.openxmlformats-officedocument.presentationml.slide+xml" PartName="/ppt/slides/slide8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ms-office.drawingml.diagramDrawing+xml" PartName="/ppt/diagrams/drawing4.xml"/>
  <Override ContentType="application/vnd.openxmlformats-officedocument.drawingml.diagramStyle+xml" PartName="/ppt/diagrams/quickStyle6.xml"/>
  <Override ContentType="application/vnd.openxmlformats-officedocument.drawingml.diagramLayout+xml" PartName="/ppt/diagrams/layout12.xml"/>
  <Override ContentType="application/vnd.openxmlformats-officedocument.drawingml.diagramColors+xml" PartName="/ppt/diagrams/colors15.xml"/>
  <Override ContentType="application/vnd.openxmlformats-officedocument.drawingml.diagramData+xml" PartName="/ppt/diagrams/data19.xml"/>
  <Override ContentType="application/vnd.openxmlformats-officedocument.drawingml.diagramLayout+xml" PartName="/ppt/diagrams/layout21.xml"/>
  <Override ContentType="application/vnd.openxmlformats-officedocument.drawingml.diagramColors+xml" PartName="/ppt/diagrams/colors24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drawingml.diagramStyle+xml" PartName="/ppt/diagrams/quickStyle4.xml"/>
  <Override ContentType="application/vnd.openxmlformats-officedocument.drawingml.diagramLayout+xml" PartName="/ppt/diagrams/layout10.xml"/>
  <Override ContentType="application/vnd.openxmlformats-officedocument.drawingml.diagramColors+xml" PartName="/ppt/diagrams/colors13.xml"/>
  <Override ContentType="application/vnd.openxmlformats-officedocument.drawingml.diagramData+xml" PartName="/ppt/diagrams/data2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drawingml.diagramData+xml" PartName="/ppt/diagrams/data15.xml"/>
  <Override ContentType="application/vnd.openxmlformats-officedocument.drawingml.diagramColors+xml" PartName="/ppt/diagrams/colors20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drawingml.diagramData+xml" PartName="/ppt/diagrams/data11.xml"/>
  <Override ContentType="application/vnd.openxmlformats-officedocument.drawingml.diagramStyle+xml" PartName="/ppt/diagrams/quickStyle19.xml"/>
  <Override ContentType="application/vnd.openxmlformats-officedocument.drawingml.diagramData+xml" PartName="/ppt/diagrams/data22.xml"/>
  <Default ContentType="application/vnd.openxmlformats-package.relationships+xml" Extension="rels"/>
  <Override ContentType="application/vnd.openxmlformats-officedocument.presentationml.slide+xml" PartName="/ppt/slides/slide23.xml"/>
  <Override ContentType="application/vnd.openxmlformats-officedocument.drawingml.diagramLayout+xml" PartName="/ppt/diagrams/layout7.xml"/>
  <Override ContentType="application/vnd.openxmlformats-officedocument.drawingml.diagramData+xml" PartName="/ppt/diagrams/data8.xml"/>
  <Override ContentType="application/vnd.openxmlformats-officedocument.drawingml.diagramStyle+xml" PartName="/ppt/diagrams/quickStyle26.xml"/>
  <Override ContentType="application/vnd.ms-office.drawingml.diagramDrawing+xml" PartName="/ppt/diagrams/drawing27.xml"/>
  <Override ContentType="application/vnd.openxmlformats-officedocument.presentationml.slide+xml" PartName="/ppt/slides/slide12.xml"/>
  <Override ContentType="application/vnd.openxmlformats-officedocument.presentationml.slideLayout+xml" PartName="/ppt/slideLayouts/slideLayout11.xml"/>
  <Override ContentType="application/vnd.openxmlformats-officedocument.drawingml.diagramStyle+xml" PartName="/ppt/diagrams/quickStyle15.xml"/>
  <Override ContentType="application/vnd.ms-office.drawingml.diagramDrawing+xml" PartName="/ppt/diagrams/drawing16.xml"/>
  <Override ContentType="application/vnd.openxmlformats-officedocument.drawingml.diagramLayout+xml" PartName="/ppt/diagrams/layout19.xml"/>
  <Override ContentType="application/vnd.openxmlformats-officedocument.drawingml.diagramLayout+xml" PartName="/ppt/diagrams/layout3.xml"/>
  <Override ContentType="application/vnd.openxmlformats-officedocument.drawingml.diagramData+xml" PartName="/ppt/diagrams/data4.xml"/>
  <Override ContentType="application/vnd.ms-office.drawingml.diagramDrawing+xml" PartName="/ppt/diagrams/drawing9.xml"/>
  <Override ContentType="application/vnd.openxmlformats-officedocument.drawingml.diagramLayout+xml" PartName="/ppt/diagrams/layout15.xml"/>
  <Override ContentType="application/vnd.openxmlformats-officedocument.drawingml.diagramStyle+xml" PartName="/ppt/diagrams/quickStyle22.xml"/>
  <Override ContentType="application/vnd.ms-office.drawingml.diagramDrawing+xml" PartName="/ppt/diagrams/drawing23.xml"/>
  <Override ContentType="application/vnd.openxmlformats-officedocument.drawingml.diagramLayout+xml" PartName="/ppt/diagrams/layout26.xml"/>
  <Override ContentType="application/vnd.openxmlformats-officedocument.drawingml.diagramColors+xml" PartName="/ppt/diagrams/colors6.xml"/>
  <Override ContentType="application/vnd.openxmlformats-officedocument.drawingml.diagramStyle+xml" PartName="/ppt/diagrams/quickStyle9.xml"/>
  <Override ContentType="application/vnd.openxmlformats-officedocument.drawingml.diagramStyle+xml" PartName="/ppt/diagrams/quickStyle11.xml"/>
  <Override ContentType="application/vnd.ms-office.drawingml.diagramDrawing+xml" PartName="/ppt/diagrams/drawing12.xml"/>
  <Override ContentType="application/vnd.openxmlformats-officedocument.drawingml.diagramColors+xml" PartName="/ppt/diagrams/colors18.xml"/>
  <Override ContentType="application/vnd.openxmlformats-officedocument.presentationml.slide+xml" PartName="/ppt/slides/slide7.xml"/>
  <Override ContentType="application/vnd.openxmlformats-officedocument.presentationml.slideLayout+xml" PartName="/ppt/slideLayouts/slideLayout9.xml"/>
  <Override ContentType="application/vnd.ms-office.drawingml.diagramDrawing+xml" PartName="/ppt/diagrams/drawing5.xml"/>
  <Override ContentType="application/vnd.openxmlformats-officedocument.drawingml.diagramLayout+xml" PartName="/ppt/diagrams/layout11.xml"/>
  <Override ContentType="application/vnd.openxmlformats-officedocument.drawingml.diagramColors+xml" PartName="/ppt/diagrams/colors14.xml"/>
  <Override ContentType="application/vnd.openxmlformats-officedocument.drawingml.diagramLayout+xml" PartName="/ppt/diagrams/layout22.xml"/>
  <Override ContentType="application/vnd.openxmlformats-officedocument.drawingml.diagramColors+xml" PartName="/ppt/diagrams/colors25.xml"/>
  <Override ContentType="application/vnd.openxmlformats-officedocument.drawingml.diagramData+xml" PartName="/ppt/diagrams/data27.xml"/>
  <Override ContentType="application/vnd.openxmlformats-officedocument.presentationml.slide+xml" PartName="/ppt/slides/slide28.xml"/>
  <Override ContentType="application/vnd.openxmlformats-officedocument.drawingml.diagramColors+xml" PartName="/ppt/diagrams/colors2.xml"/>
  <Override ContentType="application/vnd.openxmlformats-officedocument.drawingml.diagramStyle+xml" PartName="/ppt/diagrams/quickStyle5.xml"/>
  <Override ContentType="application/vnd.openxmlformats-officedocument.drawingml.diagramData+xml" PartName="/ppt/diagrams/data16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Layout+xml" PartName="/ppt/slideLayouts/slideLayout5.xml"/>
  <Override ContentType="application/vnd.ms-office.drawingml.diagramDrawing+xml" PartName="/ppt/diagrams/drawing1.xml"/>
  <Override ContentType="application/vnd.openxmlformats-officedocument.drawingml.diagramColors+xml" PartName="/ppt/diagrams/colors10.xml"/>
  <Override ContentType="application/vnd.openxmlformats-officedocument.drawingml.diagramColors+xml" PartName="/ppt/diagrams/colors21.xml"/>
  <Override ContentType="application/vnd.openxmlformats-officedocument.drawingml.diagramData+xml" PartName="/ppt/diagrams/data23.xml"/>
  <Override ContentType="application/vnd.openxmlformats-officedocument.presentationml.slide+xml" PartName="/ppt/slides/slide24.xml"/>
  <Default ContentType="image/jpeg" Extension="jpeg"/>
  <Override ContentType="application/vnd.openxmlformats-officedocument.drawingml.diagramStyle+xml" PartName="/ppt/diagrams/quickStyle1.xml"/>
  <Override ContentType="application/vnd.openxmlformats-officedocument.drawingml.diagramLayout+xml" PartName="/ppt/diagrams/layout8.xml"/>
  <Override ContentType="application/vnd.openxmlformats-officedocument.drawingml.diagramData+xml" PartName="/ppt/diagrams/data12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drawingml.diagramData+xml" PartName="/ppt/diagrams/data9.xml"/>
  <Override ContentType="application/vnd.openxmlformats-officedocument.drawingml.diagramStyle+xml" PartName="/ppt/diagrams/quickStyle16.xml"/>
  <Override ContentType="application/vnd.ms-office.drawingml.diagramDrawing+xml" PartName="/ppt/diagrams/drawing17.xml"/>
  <Override ContentType="application/vnd.openxmlformats-officedocument.drawingml.diagramStyle+xml" PartName="/ppt/diagrams/quickStyle27.xml"/>
  <Override ContentType="application/vnd.openxmlformats-officedocument.presentationml.slide+xml" PartName="/ppt/slides/slide20.xml"/>
  <Override ContentType="application/vnd.openxmlformats-officedocument.drawingml.diagramLayout+xml" PartName="/ppt/diagrams/layout4.xml"/>
  <Override ContentType="application/vnd.openxmlformats-officedocument.drawingml.diagramLayout+xml" PartName="/ppt/diagrams/layout27.xml"/>
  <Override ContentType="application/vnd.openxmlformats-officedocument.drawingml.diagramData+xml" PartName="/ppt/diagrams/data5.xml"/>
  <Override ContentType="application/vnd.openxmlformats-officedocument.drawingml.diagramColors+xml" PartName="/ppt/diagrams/colors7.xml"/>
  <Override ContentType="application/vnd.openxmlformats-officedocument.drawingml.diagramStyle+xml" PartName="/ppt/diagrams/quickStyle12.xml"/>
  <Override ContentType="application/vnd.ms-office.drawingml.diagramDrawing+xml" PartName="/ppt/diagrams/drawing13.xml"/>
  <Override ContentType="application/vnd.openxmlformats-officedocument.drawingml.diagramLayout+xml" PartName="/ppt/diagrams/layout16.xml"/>
  <Override ContentType="application/vnd.openxmlformats-officedocument.drawingml.diagramColors+xml" PartName="/ppt/diagrams/colors19.xml"/>
  <Override ContentType="application/vnd.openxmlformats-officedocument.drawingml.diagramStyle+xml" PartName="/ppt/diagrams/quickStyle23.xml"/>
  <Override ContentType="application/vnd.ms-office.drawingml.diagramDrawing+xml" PartName="/ppt/diagrams/drawing24.xml"/>
  <Override ContentType="application/vnd.ms-office.drawingml.diagramDrawing+xml" PartName="/ppt/diagrams/drawing6.xml"/>
  <Override ContentType="application/vnd.ms-office.drawingml.diagramDrawing+xml" PartName="/ppt/diagrams/drawing20.xml"/>
  <Override ContentType="application/vnd.openxmlformats-officedocument.drawingml.diagramLayout+xml" PartName="/ppt/diagrams/layout23.xml"/>
  <Override ContentType="application/vnd.openxmlformats-officedocument.drawingml.diagramColors+xml" PartName="/ppt/diagrams/colors26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FF99"/>
    <a:srgbClr val="FFCCFF"/>
    <a:srgbClr val="66CCFF"/>
    <a:srgbClr val="008000"/>
    <a:srgbClr val="00CC00"/>
    <a:srgbClr val="00FF00"/>
    <a:srgbClr val="A1CDDB"/>
    <a:srgbClr val="3B689F"/>
    <a:srgbClr val="D1F5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52" autoAdjust="0"/>
    <p:restoredTop sz="94660"/>
  </p:normalViewPr>
  <p:slideViewPr>
    <p:cSldViewPr>
      <p:cViewPr>
        <p:scale>
          <a:sx n="80" d="100"/>
          <a:sy n="80" d="100"/>
        </p:scale>
        <p:origin x="-13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5.xml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9.xml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2.xml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3.xml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4.xml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5.xml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6.xml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7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81C844-6C40-4959-9FD7-BBFF88CAB731}" type="presOf" srcId="{60140FE5-649C-4BDB-8576-1B0048D27D0B}" destId="{2920F298-9C97-4503-91CF-37CE9439FE15}" srcOrd="1" destOrd="0" presId="urn:microsoft.com/office/officeart/2005/8/layout/hProcess6"/>
    <dgm:cxn modelId="{F487DC1B-10B0-49A1-A046-272EEE6CE06C}" type="presOf" srcId="{27EC9FD9-6BF9-4652-8B4C-C8E6E126029E}" destId="{7FBA2360-D3BC-4862-B424-80096324901E}" srcOrd="0" destOrd="0" presId="urn:microsoft.com/office/officeart/2005/8/layout/hProcess6"/>
    <dgm:cxn modelId="{C988E79D-1EFA-4B89-B77A-FE3F118267F5}" type="presOf" srcId="{BD58F7C1-DA6B-45CD-BA03-B840E881771A}" destId="{077A92D8-A2E4-429A-83AB-70F68FB9A767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97CD0F36-6628-4B63-9B46-A49BF21919B1}" type="presOf" srcId="{60140FE5-649C-4BDB-8576-1B0048D27D0B}" destId="{592E3252-E323-4788-909D-A25164893E05}" srcOrd="0" destOrd="0" presId="urn:microsoft.com/office/officeart/2005/8/layout/hProcess6"/>
    <dgm:cxn modelId="{DA76066C-93CC-4244-BEBD-67F3E49FC36F}" type="presParOf" srcId="{077A92D8-A2E4-429A-83AB-70F68FB9A767}" destId="{F558DE27-63E6-4F9F-B7E6-9F7F6E1AB390}" srcOrd="0" destOrd="0" presId="urn:microsoft.com/office/officeart/2005/8/layout/hProcess6"/>
    <dgm:cxn modelId="{28C17E9C-ED8B-44F3-999A-1E05A048EE53}" type="presParOf" srcId="{F558DE27-63E6-4F9F-B7E6-9F7F6E1AB390}" destId="{C6B65F41-C785-4E38-B9C0-8C5C0DCA01D9}" srcOrd="0" destOrd="0" presId="urn:microsoft.com/office/officeart/2005/8/layout/hProcess6"/>
    <dgm:cxn modelId="{0333B3AE-C2C9-4584-8E6F-91B17B79F774}" type="presParOf" srcId="{F558DE27-63E6-4F9F-B7E6-9F7F6E1AB390}" destId="{592E3252-E323-4788-909D-A25164893E05}" srcOrd="1" destOrd="0" presId="urn:microsoft.com/office/officeart/2005/8/layout/hProcess6"/>
    <dgm:cxn modelId="{C611C86A-7169-46A2-A5D9-970E8F9CF8CA}" type="presParOf" srcId="{F558DE27-63E6-4F9F-B7E6-9F7F6E1AB390}" destId="{2920F298-9C97-4503-91CF-37CE9439FE15}" srcOrd="2" destOrd="0" presId="urn:microsoft.com/office/officeart/2005/8/layout/hProcess6"/>
    <dgm:cxn modelId="{9F1DCE43-FC31-49E7-92CC-3BB165D674EF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F764D5-596F-42F5-BC7C-4054D229A485}" type="presOf" srcId="{27EC9FD9-6BF9-4652-8B4C-C8E6E126029E}" destId="{7FBA2360-D3BC-4862-B424-80096324901E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435CF80C-F810-4CF0-BBF1-CFBCCD7C9B71}" type="presOf" srcId="{60140FE5-649C-4BDB-8576-1B0048D27D0B}" destId="{2920F298-9C97-4503-91CF-37CE9439FE15}" srcOrd="1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A423A646-DE05-491E-A14D-CE6C1A304876}" type="presOf" srcId="{60140FE5-649C-4BDB-8576-1B0048D27D0B}" destId="{592E3252-E323-4788-909D-A25164893E05}" srcOrd="0" destOrd="0" presId="urn:microsoft.com/office/officeart/2005/8/layout/hProcess6"/>
    <dgm:cxn modelId="{B8BE58D1-7E58-4A29-83B7-9CABB666E1F2}" type="presOf" srcId="{BD58F7C1-DA6B-45CD-BA03-B840E881771A}" destId="{077A92D8-A2E4-429A-83AB-70F68FB9A767}" srcOrd="0" destOrd="0" presId="urn:microsoft.com/office/officeart/2005/8/layout/hProcess6"/>
    <dgm:cxn modelId="{43C4D777-58D8-4DE8-ACA0-76609A7D7F2E}" type="presParOf" srcId="{077A92D8-A2E4-429A-83AB-70F68FB9A767}" destId="{F558DE27-63E6-4F9F-B7E6-9F7F6E1AB390}" srcOrd="0" destOrd="0" presId="urn:microsoft.com/office/officeart/2005/8/layout/hProcess6"/>
    <dgm:cxn modelId="{2D1E92EC-D345-4372-86C1-5E595FD1BF23}" type="presParOf" srcId="{F558DE27-63E6-4F9F-B7E6-9F7F6E1AB390}" destId="{C6B65F41-C785-4E38-B9C0-8C5C0DCA01D9}" srcOrd="0" destOrd="0" presId="urn:microsoft.com/office/officeart/2005/8/layout/hProcess6"/>
    <dgm:cxn modelId="{5F349CBB-5EB9-476B-9A35-1047F4AF6213}" type="presParOf" srcId="{F558DE27-63E6-4F9F-B7E6-9F7F6E1AB390}" destId="{592E3252-E323-4788-909D-A25164893E05}" srcOrd="1" destOrd="0" presId="urn:microsoft.com/office/officeart/2005/8/layout/hProcess6"/>
    <dgm:cxn modelId="{674BE1B5-BB02-46BD-9C75-4A34425EB290}" type="presParOf" srcId="{F558DE27-63E6-4F9F-B7E6-9F7F6E1AB390}" destId="{2920F298-9C97-4503-91CF-37CE9439FE15}" srcOrd="2" destOrd="0" presId="urn:microsoft.com/office/officeart/2005/8/layout/hProcess6"/>
    <dgm:cxn modelId="{A86E68DB-7F2D-482C-9C1D-ECB81503DD2F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 lIns="0"/>
        <a:lstStyle/>
        <a:p>
          <a:pPr algn="l"/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Тест окончен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315683" custScaleY="100000" custLinFactNeighborX="26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ScaleX="174184" custScaleY="172761" custLinFactX="-77127" custLinFactNeighborX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E3ECF7-70A2-4114-A0A0-C873173661AF}" type="presOf" srcId="{27EC9FD9-6BF9-4652-8B4C-C8E6E126029E}" destId="{7FBA2360-D3BC-4862-B424-80096324901E}" srcOrd="0" destOrd="0" presId="urn:microsoft.com/office/officeart/2005/8/layout/hProcess6"/>
    <dgm:cxn modelId="{D2414F5E-ED9A-4F01-96AC-31F34804360A}" type="presOf" srcId="{60140FE5-649C-4BDB-8576-1B0048D27D0B}" destId="{2920F298-9C97-4503-91CF-37CE9439FE15}" srcOrd="1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72D0A1C1-8851-4AC6-B52A-6D2A9425339E}" type="presOf" srcId="{BD58F7C1-DA6B-45CD-BA03-B840E881771A}" destId="{077A92D8-A2E4-429A-83AB-70F68FB9A767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06826528-8F66-417A-9487-28B604AFC363}" type="presOf" srcId="{60140FE5-649C-4BDB-8576-1B0048D27D0B}" destId="{592E3252-E323-4788-909D-A25164893E05}" srcOrd="0" destOrd="0" presId="urn:microsoft.com/office/officeart/2005/8/layout/hProcess6"/>
    <dgm:cxn modelId="{5A87B4A1-A25A-4B99-9D83-B07109EB8B31}" type="presParOf" srcId="{077A92D8-A2E4-429A-83AB-70F68FB9A767}" destId="{F558DE27-63E6-4F9F-B7E6-9F7F6E1AB390}" srcOrd="0" destOrd="0" presId="urn:microsoft.com/office/officeart/2005/8/layout/hProcess6"/>
    <dgm:cxn modelId="{BDF33651-E392-452F-9370-3FA84B63D827}" type="presParOf" srcId="{F558DE27-63E6-4F9F-B7E6-9F7F6E1AB390}" destId="{C6B65F41-C785-4E38-B9C0-8C5C0DCA01D9}" srcOrd="0" destOrd="0" presId="urn:microsoft.com/office/officeart/2005/8/layout/hProcess6"/>
    <dgm:cxn modelId="{9650A29C-704A-4105-A85C-38519E9AFE54}" type="presParOf" srcId="{F558DE27-63E6-4F9F-B7E6-9F7F6E1AB390}" destId="{592E3252-E323-4788-909D-A25164893E05}" srcOrd="1" destOrd="0" presId="urn:microsoft.com/office/officeart/2005/8/layout/hProcess6"/>
    <dgm:cxn modelId="{6734F5CB-3AA1-4118-A45B-D974D3E9F22B}" type="presParOf" srcId="{F558DE27-63E6-4F9F-B7E6-9F7F6E1AB390}" destId="{2920F298-9C97-4503-91CF-37CE9439FE15}" srcOrd="2" destOrd="0" presId="urn:microsoft.com/office/officeart/2005/8/layout/hProcess6"/>
    <dgm:cxn modelId="{06B570D2-A0DC-412D-9146-27EF4CC0DDE0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A2A5745-1523-4630-B70C-3781E7A69E2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247213-C3D5-4F53-9482-D7C26AE4A4A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9B12C25F-FA51-48E5-A2EE-BADBA8CD1262}" type="parTrans" cxnId="{1AD236BF-FEE6-4DA8-AAD4-909E2765F94D}">
      <dgm:prSet/>
      <dgm:spPr/>
      <dgm:t>
        <a:bodyPr/>
        <a:lstStyle/>
        <a:p>
          <a:endParaRPr lang="ru-RU"/>
        </a:p>
      </dgm:t>
    </dgm:pt>
    <dgm:pt modelId="{8B902CF7-15B8-4E97-BBB0-5CE0ABA9C305}" type="sibTrans" cxnId="{1AD236BF-FEE6-4DA8-AAD4-909E2765F94D}">
      <dgm:prSet/>
      <dgm:spPr/>
      <dgm:t>
        <a:bodyPr/>
        <a:lstStyle/>
        <a:p>
          <a:endParaRPr lang="ru-RU"/>
        </a:p>
      </dgm:t>
    </dgm:pt>
    <dgm:pt modelId="{93A37EA9-09DA-4B36-8975-5D405FFC6FB2}">
      <dgm:prSet phldrT="[Текст]" custT="1"/>
      <dgm:spPr>
        <a:solidFill>
          <a:srgbClr val="66CCFF"/>
        </a:solidFill>
      </dgm:spPr>
      <dgm:t>
        <a:bodyPr/>
        <a:lstStyle/>
        <a:p>
          <a:pPr algn="ctr"/>
          <a:r>
            <a:rPr lang="ru-RU" sz="2400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Начать выполнение  теста</a:t>
          </a:r>
          <a:r>
            <a:rPr lang="ru-RU" sz="2400" dirty="0" smtClean="0">
              <a:latin typeface="Constantia" pitchFamily="18" charset="0"/>
            </a:rPr>
            <a:t>  </a:t>
          </a:r>
          <a:endParaRPr lang="ru-RU" sz="2400" dirty="0">
            <a:latin typeface="Constantia" pitchFamily="18" charset="0"/>
          </a:endParaRPr>
        </a:p>
      </dgm:t>
    </dgm:pt>
    <dgm:pt modelId="{DDDD7915-E14F-4AF6-B165-C7792B7E173B}" type="parTrans" cxnId="{59212820-BC97-46EF-981E-5BA6678D8609}">
      <dgm:prSet/>
      <dgm:spPr/>
      <dgm:t>
        <a:bodyPr/>
        <a:lstStyle/>
        <a:p>
          <a:endParaRPr lang="ru-RU"/>
        </a:p>
      </dgm:t>
    </dgm:pt>
    <dgm:pt modelId="{1AB03A36-7A67-4CBE-842A-5CDAB46FC115}" type="sibTrans" cxnId="{59212820-BC97-46EF-981E-5BA6678D8609}">
      <dgm:prSet/>
      <dgm:spPr/>
      <dgm:t>
        <a:bodyPr/>
        <a:lstStyle/>
        <a:p>
          <a:endParaRPr lang="ru-RU"/>
        </a:p>
      </dgm:t>
    </dgm:pt>
    <dgm:pt modelId="{940799A5-60C0-4A41-B0CE-CB0FCA37E8DD}" type="pres">
      <dgm:prSet presAssocID="{2A2A5745-1523-4630-B70C-3781E7A69E2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0887F7-2944-45D7-A093-EB3C17C98C8C}" type="pres">
      <dgm:prSet presAssocID="{E7247213-C3D5-4F53-9482-D7C26AE4A4A3}" presName="linNode" presStyleCnt="0"/>
      <dgm:spPr/>
    </dgm:pt>
    <dgm:pt modelId="{53EF5056-7D01-4F0A-B83E-749E5CB7021D}" type="pres">
      <dgm:prSet presAssocID="{E7247213-C3D5-4F53-9482-D7C26AE4A4A3}" presName="parentShp" presStyleLbl="node1" presStyleIdx="0" presStyleCnt="1" custScaleX="46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D2B56-3182-41D4-92A6-DFCC3F617F8A}" type="pres">
      <dgm:prSet presAssocID="{E7247213-C3D5-4F53-9482-D7C26AE4A4A3}" presName="childShp" presStyleLbl="bgAccFollowNode1" presStyleIdx="0" presStyleCnt="1" custScaleX="130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12FCBB-DA76-4ED9-91F7-AE146640A789}" type="presOf" srcId="{93A37EA9-09DA-4B36-8975-5D405FFC6FB2}" destId="{186D2B56-3182-41D4-92A6-DFCC3F617F8A}" srcOrd="0" destOrd="0" presId="urn:microsoft.com/office/officeart/2005/8/layout/vList6"/>
    <dgm:cxn modelId="{B37E233E-3DE8-4F86-BFF9-89A70939930B}" type="presOf" srcId="{E7247213-C3D5-4F53-9482-D7C26AE4A4A3}" destId="{53EF5056-7D01-4F0A-B83E-749E5CB7021D}" srcOrd="0" destOrd="0" presId="urn:microsoft.com/office/officeart/2005/8/layout/vList6"/>
    <dgm:cxn modelId="{034D12E5-29E4-413A-BA27-1019B19E7FBE}" type="presOf" srcId="{2A2A5745-1523-4630-B70C-3781E7A69E28}" destId="{940799A5-60C0-4A41-B0CE-CB0FCA37E8DD}" srcOrd="0" destOrd="0" presId="urn:microsoft.com/office/officeart/2005/8/layout/vList6"/>
    <dgm:cxn modelId="{59212820-BC97-46EF-981E-5BA6678D8609}" srcId="{E7247213-C3D5-4F53-9482-D7C26AE4A4A3}" destId="{93A37EA9-09DA-4B36-8975-5D405FFC6FB2}" srcOrd="0" destOrd="0" parTransId="{DDDD7915-E14F-4AF6-B165-C7792B7E173B}" sibTransId="{1AB03A36-7A67-4CBE-842A-5CDAB46FC115}"/>
    <dgm:cxn modelId="{1AD236BF-FEE6-4DA8-AAD4-909E2765F94D}" srcId="{2A2A5745-1523-4630-B70C-3781E7A69E28}" destId="{E7247213-C3D5-4F53-9482-D7C26AE4A4A3}" srcOrd="0" destOrd="0" parTransId="{9B12C25F-FA51-48E5-A2EE-BADBA8CD1262}" sibTransId="{8B902CF7-15B8-4E97-BBB0-5CE0ABA9C305}"/>
    <dgm:cxn modelId="{ABB1DF80-9008-43AC-A056-FA7FB74D7E10}" type="presParOf" srcId="{940799A5-60C0-4A41-B0CE-CB0FCA37E8DD}" destId="{DC0887F7-2944-45D7-A093-EB3C17C98C8C}" srcOrd="0" destOrd="0" presId="urn:microsoft.com/office/officeart/2005/8/layout/vList6"/>
    <dgm:cxn modelId="{C766566A-2D52-4B60-AFB5-FE199FC85022}" type="presParOf" srcId="{DC0887F7-2944-45D7-A093-EB3C17C98C8C}" destId="{53EF5056-7D01-4F0A-B83E-749E5CB7021D}" srcOrd="0" destOrd="0" presId="urn:microsoft.com/office/officeart/2005/8/layout/vList6"/>
    <dgm:cxn modelId="{DEA92018-FFB9-48CD-A6FA-C1A338235085}" type="presParOf" srcId="{DC0887F7-2944-45D7-A093-EB3C17C98C8C}" destId="{186D2B56-3182-41D4-92A6-DFCC3F617F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28001C-0178-44DC-A017-619A499AEC44}" type="presOf" srcId="{27EC9FD9-6BF9-4652-8B4C-C8E6E126029E}" destId="{7FBA2360-D3BC-4862-B424-80096324901E}" srcOrd="0" destOrd="0" presId="urn:microsoft.com/office/officeart/2005/8/layout/hProcess6"/>
    <dgm:cxn modelId="{535A5113-F252-47A6-9840-A126DA048ABF}" type="presOf" srcId="{60140FE5-649C-4BDB-8576-1B0048D27D0B}" destId="{2920F298-9C97-4503-91CF-37CE9439FE15}" srcOrd="1" destOrd="0" presId="urn:microsoft.com/office/officeart/2005/8/layout/hProcess6"/>
    <dgm:cxn modelId="{662449EA-A76C-4A7E-BA2A-3C44EBD72C14}" type="presOf" srcId="{60140FE5-649C-4BDB-8576-1B0048D27D0B}" destId="{592E3252-E323-4788-909D-A25164893E05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D3615E5B-965C-4C75-95BF-2759F08286D2}" type="presOf" srcId="{BD58F7C1-DA6B-45CD-BA03-B840E881771A}" destId="{077A92D8-A2E4-429A-83AB-70F68FB9A767}" srcOrd="0" destOrd="0" presId="urn:microsoft.com/office/officeart/2005/8/layout/hProcess6"/>
    <dgm:cxn modelId="{59220FF2-8969-439C-B309-88F149EF9F1B}" type="presParOf" srcId="{077A92D8-A2E4-429A-83AB-70F68FB9A767}" destId="{F558DE27-63E6-4F9F-B7E6-9F7F6E1AB390}" srcOrd="0" destOrd="0" presId="urn:microsoft.com/office/officeart/2005/8/layout/hProcess6"/>
    <dgm:cxn modelId="{E10B8447-7343-48D7-8592-8888425AEE5C}" type="presParOf" srcId="{F558DE27-63E6-4F9F-B7E6-9F7F6E1AB390}" destId="{C6B65F41-C785-4E38-B9C0-8C5C0DCA01D9}" srcOrd="0" destOrd="0" presId="urn:microsoft.com/office/officeart/2005/8/layout/hProcess6"/>
    <dgm:cxn modelId="{C20696F8-04ED-4CE3-9DE3-65F45123F27C}" type="presParOf" srcId="{F558DE27-63E6-4F9F-B7E6-9F7F6E1AB390}" destId="{592E3252-E323-4788-909D-A25164893E05}" srcOrd="1" destOrd="0" presId="urn:microsoft.com/office/officeart/2005/8/layout/hProcess6"/>
    <dgm:cxn modelId="{7C3B8476-07CC-4F39-8FA3-CC97352FF890}" type="presParOf" srcId="{F558DE27-63E6-4F9F-B7E6-9F7F6E1AB390}" destId="{2920F298-9C97-4503-91CF-37CE9439FE15}" srcOrd="2" destOrd="0" presId="urn:microsoft.com/office/officeart/2005/8/layout/hProcess6"/>
    <dgm:cxn modelId="{DCDDF3E3-6CA1-492D-AFF2-89B12E0920BD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1E73B6-E1AB-46F7-9A0F-5097608845DF}" type="presOf" srcId="{60140FE5-649C-4BDB-8576-1B0048D27D0B}" destId="{2920F298-9C97-4503-91CF-37CE9439FE15}" srcOrd="1" destOrd="0" presId="urn:microsoft.com/office/officeart/2005/8/layout/hProcess6"/>
    <dgm:cxn modelId="{E58648B0-07A3-4E09-B109-7CABFEEF2914}" type="presOf" srcId="{BD58F7C1-DA6B-45CD-BA03-B840E881771A}" destId="{077A92D8-A2E4-429A-83AB-70F68FB9A767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3AACC144-FF89-4A41-847A-4E1DC133DB9C}" type="presOf" srcId="{27EC9FD9-6BF9-4652-8B4C-C8E6E126029E}" destId="{7FBA2360-D3BC-4862-B424-80096324901E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3CFC7E8E-1C0E-45FE-8380-FCB9EF2815DB}" type="presOf" srcId="{60140FE5-649C-4BDB-8576-1B0048D27D0B}" destId="{592E3252-E323-4788-909D-A25164893E05}" srcOrd="0" destOrd="0" presId="urn:microsoft.com/office/officeart/2005/8/layout/hProcess6"/>
    <dgm:cxn modelId="{73EC4E8A-55F1-47D2-A54B-6316C6B04ACC}" type="presParOf" srcId="{077A92D8-A2E4-429A-83AB-70F68FB9A767}" destId="{F558DE27-63E6-4F9F-B7E6-9F7F6E1AB390}" srcOrd="0" destOrd="0" presId="urn:microsoft.com/office/officeart/2005/8/layout/hProcess6"/>
    <dgm:cxn modelId="{598FA05F-9857-4147-9EEC-6DB12875C1B9}" type="presParOf" srcId="{F558DE27-63E6-4F9F-B7E6-9F7F6E1AB390}" destId="{C6B65F41-C785-4E38-B9C0-8C5C0DCA01D9}" srcOrd="0" destOrd="0" presId="urn:microsoft.com/office/officeart/2005/8/layout/hProcess6"/>
    <dgm:cxn modelId="{CB5D5BCD-1107-4AF7-A053-E1D5CBAAC73D}" type="presParOf" srcId="{F558DE27-63E6-4F9F-B7E6-9F7F6E1AB390}" destId="{592E3252-E323-4788-909D-A25164893E05}" srcOrd="1" destOrd="0" presId="urn:microsoft.com/office/officeart/2005/8/layout/hProcess6"/>
    <dgm:cxn modelId="{04EA4410-70D3-4921-9E67-37AE573EAC56}" type="presParOf" srcId="{F558DE27-63E6-4F9F-B7E6-9F7F6E1AB390}" destId="{2920F298-9C97-4503-91CF-37CE9439FE15}" srcOrd="2" destOrd="0" presId="urn:microsoft.com/office/officeart/2005/8/layout/hProcess6"/>
    <dgm:cxn modelId="{67F5F76F-9796-4E22-9659-49B5E1CAEA1F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5397B3-8157-47E5-B743-2E2E6062A6BA}" type="presOf" srcId="{60140FE5-649C-4BDB-8576-1B0048D27D0B}" destId="{592E3252-E323-4788-909D-A25164893E05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B59C02E1-7F76-4F2C-97E7-3C60603ED58B}" type="presOf" srcId="{BD58F7C1-DA6B-45CD-BA03-B840E881771A}" destId="{077A92D8-A2E4-429A-83AB-70F68FB9A767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E8024BB3-8380-4DDA-897E-487A996AC1A6}" type="presOf" srcId="{60140FE5-649C-4BDB-8576-1B0048D27D0B}" destId="{2920F298-9C97-4503-91CF-37CE9439FE15}" srcOrd="1" destOrd="0" presId="urn:microsoft.com/office/officeart/2005/8/layout/hProcess6"/>
    <dgm:cxn modelId="{B9D7C809-47BA-4364-ACC5-7125CDCF083B}" type="presOf" srcId="{27EC9FD9-6BF9-4652-8B4C-C8E6E126029E}" destId="{7FBA2360-D3BC-4862-B424-80096324901E}" srcOrd="0" destOrd="0" presId="urn:microsoft.com/office/officeart/2005/8/layout/hProcess6"/>
    <dgm:cxn modelId="{2CAB09BD-F123-4099-89FD-9D1F8E7C156B}" type="presParOf" srcId="{077A92D8-A2E4-429A-83AB-70F68FB9A767}" destId="{F558DE27-63E6-4F9F-B7E6-9F7F6E1AB390}" srcOrd="0" destOrd="0" presId="urn:microsoft.com/office/officeart/2005/8/layout/hProcess6"/>
    <dgm:cxn modelId="{277DF272-DE77-4A4B-9ABA-A446CC0D31A0}" type="presParOf" srcId="{F558DE27-63E6-4F9F-B7E6-9F7F6E1AB390}" destId="{C6B65F41-C785-4E38-B9C0-8C5C0DCA01D9}" srcOrd="0" destOrd="0" presId="urn:microsoft.com/office/officeart/2005/8/layout/hProcess6"/>
    <dgm:cxn modelId="{6B94FFB4-2441-4F0B-BB22-EFF32B73B5C5}" type="presParOf" srcId="{F558DE27-63E6-4F9F-B7E6-9F7F6E1AB390}" destId="{592E3252-E323-4788-909D-A25164893E05}" srcOrd="1" destOrd="0" presId="urn:microsoft.com/office/officeart/2005/8/layout/hProcess6"/>
    <dgm:cxn modelId="{23E9C64F-1FAD-4BFF-BC2A-913ED63C19D4}" type="presParOf" srcId="{F558DE27-63E6-4F9F-B7E6-9F7F6E1AB390}" destId="{2920F298-9C97-4503-91CF-37CE9439FE15}" srcOrd="2" destOrd="0" presId="urn:microsoft.com/office/officeart/2005/8/layout/hProcess6"/>
    <dgm:cxn modelId="{01F6078B-6479-4980-B692-22E721C4AB8F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AFE6BC-18D2-4EE0-B2F9-05899A72F5DF}" type="presOf" srcId="{60140FE5-649C-4BDB-8576-1B0048D27D0B}" destId="{2920F298-9C97-4503-91CF-37CE9439FE15}" srcOrd="1" destOrd="0" presId="urn:microsoft.com/office/officeart/2005/8/layout/hProcess6"/>
    <dgm:cxn modelId="{36B8F4BC-BACA-4881-B899-EEBB43591B09}" type="presOf" srcId="{27EC9FD9-6BF9-4652-8B4C-C8E6E126029E}" destId="{7FBA2360-D3BC-4862-B424-80096324901E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CB1CFE36-CC6E-421F-A97F-E854FDB007C8}" type="presOf" srcId="{BD58F7C1-DA6B-45CD-BA03-B840E881771A}" destId="{077A92D8-A2E4-429A-83AB-70F68FB9A767}" srcOrd="0" destOrd="0" presId="urn:microsoft.com/office/officeart/2005/8/layout/hProcess6"/>
    <dgm:cxn modelId="{C70DF68D-34DB-4186-A4E5-64FF5C51CC02}" type="presOf" srcId="{60140FE5-649C-4BDB-8576-1B0048D27D0B}" destId="{592E3252-E323-4788-909D-A25164893E05}" srcOrd="0" destOrd="0" presId="urn:microsoft.com/office/officeart/2005/8/layout/hProcess6"/>
    <dgm:cxn modelId="{5633C84E-558E-4C82-9821-E4C09B5D5BFD}" type="presParOf" srcId="{077A92D8-A2E4-429A-83AB-70F68FB9A767}" destId="{F558DE27-63E6-4F9F-B7E6-9F7F6E1AB390}" srcOrd="0" destOrd="0" presId="urn:microsoft.com/office/officeart/2005/8/layout/hProcess6"/>
    <dgm:cxn modelId="{CFC3E3DF-F522-4097-BBCC-6AE922798AB5}" type="presParOf" srcId="{F558DE27-63E6-4F9F-B7E6-9F7F6E1AB390}" destId="{C6B65F41-C785-4E38-B9C0-8C5C0DCA01D9}" srcOrd="0" destOrd="0" presId="urn:microsoft.com/office/officeart/2005/8/layout/hProcess6"/>
    <dgm:cxn modelId="{F7AF4F7E-7ED5-49EE-A329-A42A395B5C06}" type="presParOf" srcId="{F558DE27-63E6-4F9F-B7E6-9F7F6E1AB390}" destId="{592E3252-E323-4788-909D-A25164893E05}" srcOrd="1" destOrd="0" presId="urn:microsoft.com/office/officeart/2005/8/layout/hProcess6"/>
    <dgm:cxn modelId="{65978415-E779-45AC-9E7B-616D4C1E6B8B}" type="presParOf" srcId="{F558DE27-63E6-4F9F-B7E6-9F7F6E1AB390}" destId="{2920F298-9C97-4503-91CF-37CE9439FE15}" srcOrd="2" destOrd="0" presId="urn:microsoft.com/office/officeart/2005/8/layout/hProcess6"/>
    <dgm:cxn modelId="{F5353731-2E6A-4476-9C51-155CD955AC02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 lIns="0"/>
        <a:lstStyle/>
        <a:p>
          <a:pPr algn="l"/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Тест окончен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315683" custScaleY="100000" custLinFactNeighborX="26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ScaleX="174184" custScaleY="172761" custLinFactX="-77127" custLinFactNeighborX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CA8548-6746-4244-822A-10FF4285EB45}" type="presOf" srcId="{BD58F7C1-DA6B-45CD-BA03-B840E881771A}" destId="{077A92D8-A2E4-429A-83AB-70F68FB9A767}" srcOrd="0" destOrd="0" presId="urn:microsoft.com/office/officeart/2005/8/layout/hProcess6"/>
    <dgm:cxn modelId="{F5BDB853-0C05-46D5-A9E6-FB6DF95BDD6A}" type="presOf" srcId="{27EC9FD9-6BF9-4652-8B4C-C8E6E126029E}" destId="{7FBA2360-D3BC-4862-B424-80096324901E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02499B0D-0529-4AFD-9677-8CD565CC89B0}" type="presOf" srcId="{60140FE5-649C-4BDB-8576-1B0048D27D0B}" destId="{592E3252-E323-4788-909D-A25164893E05}" srcOrd="0" destOrd="0" presId="urn:microsoft.com/office/officeart/2005/8/layout/hProcess6"/>
    <dgm:cxn modelId="{46DABCB3-6C66-4579-B467-FFEF5EE31206}" type="presOf" srcId="{60140FE5-649C-4BDB-8576-1B0048D27D0B}" destId="{2920F298-9C97-4503-91CF-37CE9439FE15}" srcOrd="1" destOrd="0" presId="urn:microsoft.com/office/officeart/2005/8/layout/hProcess6"/>
    <dgm:cxn modelId="{9F034C0F-E8A5-41AE-8015-1BFEFC574378}" type="presParOf" srcId="{077A92D8-A2E4-429A-83AB-70F68FB9A767}" destId="{F558DE27-63E6-4F9F-B7E6-9F7F6E1AB390}" srcOrd="0" destOrd="0" presId="urn:microsoft.com/office/officeart/2005/8/layout/hProcess6"/>
    <dgm:cxn modelId="{38F74926-E4A6-42AA-9CEA-C4DCC9E007BD}" type="presParOf" srcId="{F558DE27-63E6-4F9F-B7E6-9F7F6E1AB390}" destId="{C6B65F41-C785-4E38-B9C0-8C5C0DCA01D9}" srcOrd="0" destOrd="0" presId="urn:microsoft.com/office/officeart/2005/8/layout/hProcess6"/>
    <dgm:cxn modelId="{EB19A85C-3E11-47C4-8A8B-8F8C0B1BE968}" type="presParOf" srcId="{F558DE27-63E6-4F9F-B7E6-9F7F6E1AB390}" destId="{592E3252-E323-4788-909D-A25164893E05}" srcOrd="1" destOrd="0" presId="urn:microsoft.com/office/officeart/2005/8/layout/hProcess6"/>
    <dgm:cxn modelId="{D14A1A15-A42B-422B-98BF-0F02599820D9}" type="presParOf" srcId="{F558DE27-63E6-4F9F-B7E6-9F7F6E1AB390}" destId="{2920F298-9C97-4503-91CF-37CE9439FE15}" srcOrd="2" destOrd="0" presId="urn:microsoft.com/office/officeart/2005/8/layout/hProcess6"/>
    <dgm:cxn modelId="{B5F8E720-3B78-473C-A2A2-F12941C9AABF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A2A5745-1523-4630-B70C-3781E7A69E2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247213-C3D5-4F53-9482-D7C26AE4A4A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9B12C25F-FA51-48E5-A2EE-BADBA8CD1262}" type="parTrans" cxnId="{1AD236BF-FEE6-4DA8-AAD4-909E2765F94D}">
      <dgm:prSet/>
      <dgm:spPr/>
      <dgm:t>
        <a:bodyPr/>
        <a:lstStyle/>
        <a:p>
          <a:endParaRPr lang="ru-RU"/>
        </a:p>
      </dgm:t>
    </dgm:pt>
    <dgm:pt modelId="{8B902CF7-15B8-4E97-BBB0-5CE0ABA9C305}" type="sibTrans" cxnId="{1AD236BF-FEE6-4DA8-AAD4-909E2765F94D}">
      <dgm:prSet/>
      <dgm:spPr/>
      <dgm:t>
        <a:bodyPr/>
        <a:lstStyle/>
        <a:p>
          <a:endParaRPr lang="ru-RU"/>
        </a:p>
      </dgm:t>
    </dgm:pt>
    <dgm:pt modelId="{93A37EA9-09DA-4B36-8975-5D405FFC6FB2}">
      <dgm:prSet phldrT="[Текст]" custT="1"/>
      <dgm:spPr>
        <a:solidFill>
          <a:srgbClr val="66CCFF"/>
        </a:solidFill>
      </dgm:spPr>
      <dgm:t>
        <a:bodyPr/>
        <a:lstStyle/>
        <a:p>
          <a:pPr algn="ctr"/>
          <a:r>
            <a:rPr lang="ru-RU" sz="2400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Начать выполнение  теста</a:t>
          </a:r>
          <a:r>
            <a:rPr lang="ru-RU" sz="2400" dirty="0" smtClean="0">
              <a:latin typeface="Constantia" pitchFamily="18" charset="0"/>
            </a:rPr>
            <a:t>  </a:t>
          </a:r>
          <a:endParaRPr lang="ru-RU" sz="2400" dirty="0">
            <a:latin typeface="Constantia" pitchFamily="18" charset="0"/>
          </a:endParaRPr>
        </a:p>
      </dgm:t>
    </dgm:pt>
    <dgm:pt modelId="{DDDD7915-E14F-4AF6-B165-C7792B7E173B}" type="parTrans" cxnId="{59212820-BC97-46EF-981E-5BA6678D8609}">
      <dgm:prSet/>
      <dgm:spPr/>
      <dgm:t>
        <a:bodyPr/>
        <a:lstStyle/>
        <a:p>
          <a:endParaRPr lang="ru-RU"/>
        </a:p>
      </dgm:t>
    </dgm:pt>
    <dgm:pt modelId="{1AB03A36-7A67-4CBE-842A-5CDAB46FC115}" type="sibTrans" cxnId="{59212820-BC97-46EF-981E-5BA6678D8609}">
      <dgm:prSet/>
      <dgm:spPr/>
      <dgm:t>
        <a:bodyPr/>
        <a:lstStyle/>
        <a:p>
          <a:endParaRPr lang="ru-RU"/>
        </a:p>
      </dgm:t>
    </dgm:pt>
    <dgm:pt modelId="{940799A5-60C0-4A41-B0CE-CB0FCA37E8DD}" type="pres">
      <dgm:prSet presAssocID="{2A2A5745-1523-4630-B70C-3781E7A69E2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0887F7-2944-45D7-A093-EB3C17C98C8C}" type="pres">
      <dgm:prSet presAssocID="{E7247213-C3D5-4F53-9482-D7C26AE4A4A3}" presName="linNode" presStyleCnt="0"/>
      <dgm:spPr/>
    </dgm:pt>
    <dgm:pt modelId="{53EF5056-7D01-4F0A-B83E-749E5CB7021D}" type="pres">
      <dgm:prSet presAssocID="{E7247213-C3D5-4F53-9482-D7C26AE4A4A3}" presName="parentShp" presStyleLbl="node1" presStyleIdx="0" presStyleCnt="1" custScaleX="46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D2B56-3182-41D4-92A6-DFCC3F617F8A}" type="pres">
      <dgm:prSet presAssocID="{E7247213-C3D5-4F53-9482-D7C26AE4A4A3}" presName="childShp" presStyleLbl="bgAccFollowNode1" presStyleIdx="0" presStyleCnt="1" custScaleX="130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212820-BC97-46EF-981E-5BA6678D8609}" srcId="{E7247213-C3D5-4F53-9482-D7C26AE4A4A3}" destId="{93A37EA9-09DA-4B36-8975-5D405FFC6FB2}" srcOrd="0" destOrd="0" parTransId="{DDDD7915-E14F-4AF6-B165-C7792B7E173B}" sibTransId="{1AB03A36-7A67-4CBE-842A-5CDAB46FC115}"/>
    <dgm:cxn modelId="{A430C687-A588-4A81-B072-89C97A670C3D}" type="presOf" srcId="{2A2A5745-1523-4630-B70C-3781E7A69E28}" destId="{940799A5-60C0-4A41-B0CE-CB0FCA37E8DD}" srcOrd="0" destOrd="0" presId="urn:microsoft.com/office/officeart/2005/8/layout/vList6"/>
    <dgm:cxn modelId="{1AD236BF-FEE6-4DA8-AAD4-909E2765F94D}" srcId="{2A2A5745-1523-4630-B70C-3781E7A69E28}" destId="{E7247213-C3D5-4F53-9482-D7C26AE4A4A3}" srcOrd="0" destOrd="0" parTransId="{9B12C25F-FA51-48E5-A2EE-BADBA8CD1262}" sibTransId="{8B902CF7-15B8-4E97-BBB0-5CE0ABA9C305}"/>
    <dgm:cxn modelId="{73C04516-6E18-44CA-B04F-A6557512741C}" type="presOf" srcId="{93A37EA9-09DA-4B36-8975-5D405FFC6FB2}" destId="{186D2B56-3182-41D4-92A6-DFCC3F617F8A}" srcOrd="0" destOrd="0" presId="urn:microsoft.com/office/officeart/2005/8/layout/vList6"/>
    <dgm:cxn modelId="{752DE2B4-EBC9-451E-ABF8-0A541DB6B0A7}" type="presOf" srcId="{E7247213-C3D5-4F53-9482-D7C26AE4A4A3}" destId="{53EF5056-7D01-4F0A-B83E-749E5CB7021D}" srcOrd="0" destOrd="0" presId="urn:microsoft.com/office/officeart/2005/8/layout/vList6"/>
    <dgm:cxn modelId="{C4784E9F-C9FC-4BCF-9666-DBFC82811D76}" type="presParOf" srcId="{940799A5-60C0-4A41-B0CE-CB0FCA37E8DD}" destId="{DC0887F7-2944-45D7-A093-EB3C17C98C8C}" srcOrd="0" destOrd="0" presId="urn:microsoft.com/office/officeart/2005/8/layout/vList6"/>
    <dgm:cxn modelId="{223277C1-ACE7-41FB-BF20-96181E05A947}" type="presParOf" srcId="{DC0887F7-2944-45D7-A093-EB3C17C98C8C}" destId="{53EF5056-7D01-4F0A-B83E-749E5CB7021D}" srcOrd="0" destOrd="0" presId="urn:microsoft.com/office/officeart/2005/8/layout/vList6"/>
    <dgm:cxn modelId="{E1A84860-D584-4DBF-95A5-3C286F538DAC}" type="presParOf" srcId="{DC0887F7-2944-45D7-A093-EB3C17C98C8C}" destId="{186D2B56-3182-41D4-92A6-DFCC3F617F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4CF183-8575-48F9-BBF4-7B0FC6462AB0}" type="presOf" srcId="{60140FE5-649C-4BDB-8576-1B0048D27D0B}" destId="{592E3252-E323-4788-909D-A25164893E05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3E1E6E44-1047-4580-820E-8E76E23E0975}" type="presOf" srcId="{60140FE5-649C-4BDB-8576-1B0048D27D0B}" destId="{2920F298-9C97-4503-91CF-37CE9439FE15}" srcOrd="1" destOrd="0" presId="urn:microsoft.com/office/officeart/2005/8/layout/hProcess6"/>
    <dgm:cxn modelId="{60136102-1613-4EE5-B236-8091F540EE7E}" type="presOf" srcId="{BD58F7C1-DA6B-45CD-BA03-B840E881771A}" destId="{077A92D8-A2E4-429A-83AB-70F68FB9A767}" srcOrd="0" destOrd="0" presId="urn:microsoft.com/office/officeart/2005/8/layout/hProcess6"/>
    <dgm:cxn modelId="{CC0748ED-9113-4B22-81B2-192E936FF018}" type="presOf" srcId="{27EC9FD9-6BF9-4652-8B4C-C8E6E126029E}" destId="{7FBA2360-D3BC-4862-B424-80096324901E}" srcOrd="0" destOrd="0" presId="urn:microsoft.com/office/officeart/2005/8/layout/hProcess6"/>
    <dgm:cxn modelId="{3FDC51A8-9C9F-406A-9D19-355A2136ED11}" type="presParOf" srcId="{077A92D8-A2E4-429A-83AB-70F68FB9A767}" destId="{F558DE27-63E6-4F9F-B7E6-9F7F6E1AB390}" srcOrd="0" destOrd="0" presId="urn:microsoft.com/office/officeart/2005/8/layout/hProcess6"/>
    <dgm:cxn modelId="{2AF1E38A-9B5F-4A2C-A6EC-3C5C753C04F9}" type="presParOf" srcId="{F558DE27-63E6-4F9F-B7E6-9F7F6E1AB390}" destId="{C6B65F41-C785-4E38-B9C0-8C5C0DCA01D9}" srcOrd="0" destOrd="0" presId="urn:microsoft.com/office/officeart/2005/8/layout/hProcess6"/>
    <dgm:cxn modelId="{798ACA8E-F75D-429E-8D16-8FE0837A81CB}" type="presParOf" srcId="{F558DE27-63E6-4F9F-B7E6-9F7F6E1AB390}" destId="{592E3252-E323-4788-909D-A25164893E05}" srcOrd="1" destOrd="0" presId="urn:microsoft.com/office/officeart/2005/8/layout/hProcess6"/>
    <dgm:cxn modelId="{319F9693-5BDE-48EF-83C0-1FE5217063FE}" type="presParOf" srcId="{F558DE27-63E6-4F9F-B7E6-9F7F6E1AB390}" destId="{2920F298-9C97-4503-91CF-37CE9439FE15}" srcOrd="2" destOrd="0" presId="urn:microsoft.com/office/officeart/2005/8/layout/hProcess6"/>
    <dgm:cxn modelId="{BA4E516A-F7FE-4251-8644-CAEBEF263E86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E1D4FC-D5E7-48F0-9895-F3D7FF79B197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5CE44C2-DBDF-4288-8B32-59919671DC80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564D6815-752B-4BC3-9B36-9A4B42BAF916}" type="parTrans" cxnId="{6F0D96EB-B96C-4B42-8B91-211B428321F0}">
      <dgm:prSet/>
      <dgm:spPr/>
      <dgm:t>
        <a:bodyPr/>
        <a:lstStyle/>
        <a:p>
          <a:endParaRPr lang="ru-RU"/>
        </a:p>
      </dgm:t>
    </dgm:pt>
    <dgm:pt modelId="{815E4B51-061B-436B-9B4D-2B000F3CFE53}" type="sibTrans" cxnId="{6F0D96EB-B96C-4B42-8B91-211B428321F0}">
      <dgm:prSet/>
      <dgm:spPr/>
      <dgm:t>
        <a:bodyPr/>
        <a:lstStyle/>
        <a:p>
          <a:endParaRPr lang="ru-RU"/>
        </a:p>
      </dgm:t>
    </dgm:pt>
    <dgm:pt modelId="{AC90D553-123D-4B8A-9355-1928AE0C664A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3">
                <a:shade val="51000"/>
                <a:satMod val="130000"/>
                <a:alpha val="80000"/>
              </a:schemeClr>
            </a:gs>
            <a:gs pos="80000">
              <a:schemeClr val="accent3">
                <a:shade val="93000"/>
                <a:satMod val="130000"/>
                <a:alpha val="90000"/>
              </a:schemeClr>
            </a:gs>
            <a:gs pos="100000">
              <a:schemeClr val="accent3">
                <a:shade val="94000"/>
                <a:satMod val="135000"/>
                <a:alpha val="86000"/>
              </a:schemeClr>
            </a:gs>
          </a:gsLst>
        </a:gradFill>
      </dgm:spPr>
      <dgm:t>
        <a:bodyPr anchor="ctr" anchorCtr="0"/>
        <a:lstStyle/>
        <a:p>
          <a:pPr algn="l"/>
          <a:r>
            <a:rPr lang="ru-RU" sz="2000" dirty="0" smtClean="0">
              <a:latin typeface="Constantia" pitchFamily="18" charset="0"/>
            </a:rPr>
            <a:t>Выбери тему</a:t>
          </a:r>
          <a:endParaRPr lang="ru-RU" sz="2000" dirty="0">
            <a:latin typeface="Constantia" pitchFamily="18" charset="0"/>
          </a:endParaRPr>
        </a:p>
      </dgm:t>
    </dgm:pt>
    <dgm:pt modelId="{839D37FB-523A-4FD8-ADDE-74FA54E7ECFC}" type="parTrans" cxnId="{97B4EBE8-8836-4A47-B727-54E3D5975222}">
      <dgm:prSet/>
      <dgm:spPr/>
      <dgm:t>
        <a:bodyPr/>
        <a:lstStyle/>
        <a:p>
          <a:endParaRPr lang="ru-RU"/>
        </a:p>
      </dgm:t>
    </dgm:pt>
    <dgm:pt modelId="{FFDA51CC-2573-43D9-A605-01B11B0A2C32}" type="sibTrans" cxnId="{97B4EBE8-8836-4A47-B727-54E3D5975222}">
      <dgm:prSet/>
      <dgm:spPr/>
      <dgm:t>
        <a:bodyPr/>
        <a:lstStyle/>
        <a:p>
          <a:endParaRPr lang="ru-RU"/>
        </a:p>
      </dgm:t>
    </dgm:pt>
    <dgm:pt modelId="{A5E57A20-C3A1-4B69-BB8B-5CE419D4C473}" type="pres">
      <dgm:prSet presAssocID="{8DE1D4FC-D5E7-48F0-9895-F3D7FF79B19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AE1D17-B39D-4FA9-A2FE-0441509AC5A1}" type="pres">
      <dgm:prSet presAssocID="{45CE44C2-DBDF-4288-8B32-59919671DC80}" presName="linNode" presStyleCnt="0"/>
      <dgm:spPr/>
    </dgm:pt>
    <dgm:pt modelId="{4BDFB47E-3B11-4925-BC7F-F8FD5DBDC902}" type="pres">
      <dgm:prSet presAssocID="{45CE44C2-DBDF-4288-8B32-59919671DC80}" presName="parentShp" presStyleLbl="node1" presStyleIdx="0" presStyleCnt="1" custAng="0" custScaleX="47979" custScaleY="80333" custLinFactX="42857" custLinFactNeighborX="100000" custLinFactNeighborY="-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ECB29-5E98-49CE-A000-8A6B35183F64}" type="pres">
      <dgm:prSet presAssocID="{45CE44C2-DBDF-4288-8B32-59919671DC80}" presName="childShp" presStyleLbl="bgAccFollowNode1" presStyleIdx="0" presStyleCnt="1" custAng="0" custFlipHor="1" custScaleX="134844" custScaleY="100196" custLinFactNeighborX="-100000" custLinFactNeighborY="-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F21096-3CEB-45CF-9C1B-4E7A37FD8C3F}" type="presOf" srcId="{8DE1D4FC-D5E7-48F0-9895-F3D7FF79B197}" destId="{A5E57A20-C3A1-4B69-BB8B-5CE419D4C473}" srcOrd="0" destOrd="0" presId="urn:microsoft.com/office/officeart/2005/8/layout/vList6"/>
    <dgm:cxn modelId="{AD413B16-DA9B-41A2-838D-40B82F313C5C}" type="presOf" srcId="{AC90D553-123D-4B8A-9355-1928AE0C664A}" destId="{545ECB29-5E98-49CE-A000-8A6B35183F64}" srcOrd="0" destOrd="0" presId="urn:microsoft.com/office/officeart/2005/8/layout/vList6"/>
    <dgm:cxn modelId="{6F0D96EB-B96C-4B42-8B91-211B428321F0}" srcId="{8DE1D4FC-D5E7-48F0-9895-F3D7FF79B197}" destId="{45CE44C2-DBDF-4288-8B32-59919671DC80}" srcOrd="0" destOrd="0" parTransId="{564D6815-752B-4BC3-9B36-9A4B42BAF916}" sibTransId="{815E4B51-061B-436B-9B4D-2B000F3CFE53}"/>
    <dgm:cxn modelId="{97B4EBE8-8836-4A47-B727-54E3D5975222}" srcId="{45CE44C2-DBDF-4288-8B32-59919671DC80}" destId="{AC90D553-123D-4B8A-9355-1928AE0C664A}" srcOrd="0" destOrd="0" parTransId="{839D37FB-523A-4FD8-ADDE-74FA54E7ECFC}" sibTransId="{FFDA51CC-2573-43D9-A605-01B11B0A2C32}"/>
    <dgm:cxn modelId="{A8FF854D-B80B-4E40-9341-AC6BA5F88C55}" type="presOf" srcId="{45CE44C2-DBDF-4288-8B32-59919671DC80}" destId="{4BDFB47E-3B11-4925-BC7F-F8FD5DBDC902}" srcOrd="0" destOrd="0" presId="urn:microsoft.com/office/officeart/2005/8/layout/vList6"/>
    <dgm:cxn modelId="{CD5B6E9A-5CD2-4303-BD83-03E03BDE3B10}" type="presParOf" srcId="{A5E57A20-C3A1-4B69-BB8B-5CE419D4C473}" destId="{37AE1D17-B39D-4FA9-A2FE-0441509AC5A1}" srcOrd="0" destOrd="0" presId="urn:microsoft.com/office/officeart/2005/8/layout/vList6"/>
    <dgm:cxn modelId="{000E58F4-0BF3-460D-9540-EFE18667C047}" type="presParOf" srcId="{37AE1D17-B39D-4FA9-A2FE-0441509AC5A1}" destId="{4BDFB47E-3B11-4925-BC7F-F8FD5DBDC902}" srcOrd="0" destOrd="0" presId="urn:microsoft.com/office/officeart/2005/8/layout/vList6"/>
    <dgm:cxn modelId="{ED9888C6-6E86-4304-8B3F-3B69992B1BB2}" type="presParOf" srcId="{37AE1D17-B39D-4FA9-A2FE-0441509AC5A1}" destId="{545ECB29-5E98-49CE-A000-8A6B35183F6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" action="ppaction://hlinkshowjump?jump=nextslide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A39A80-FBF1-40D1-8219-B9F078BFFC2F}" type="presOf" srcId="{27EC9FD9-6BF9-4652-8B4C-C8E6E126029E}" destId="{7FBA2360-D3BC-4862-B424-80096324901E}" srcOrd="0" destOrd="0" presId="urn:microsoft.com/office/officeart/2005/8/layout/hProcess6"/>
    <dgm:cxn modelId="{3F1B1CA0-BF63-44D5-B2E4-122119FC0087}" type="presOf" srcId="{60140FE5-649C-4BDB-8576-1B0048D27D0B}" destId="{592E3252-E323-4788-909D-A25164893E05}" srcOrd="0" destOrd="0" presId="urn:microsoft.com/office/officeart/2005/8/layout/hProcess6"/>
    <dgm:cxn modelId="{11697C47-A06F-4716-A3D6-71859D2A3DB0}" type="presOf" srcId="{BD58F7C1-DA6B-45CD-BA03-B840E881771A}" destId="{077A92D8-A2E4-429A-83AB-70F68FB9A767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BCCC624E-6EB4-4C23-B7F8-2D68EE76500C}" type="presOf" srcId="{60140FE5-649C-4BDB-8576-1B0048D27D0B}" destId="{2920F298-9C97-4503-91CF-37CE9439FE15}" srcOrd="1" destOrd="0" presId="urn:microsoft.com/office/officeart/2005/8/layout/hProcess6"/>
    <dgm:cxn modelId="{A3C98CE2-2AD1-4C2A-BDDA-9F7CB2F7834C}" type="presParOf" srcId="{077A92D8-A2E4-429A-83AB-70F68FB9A767}" destId="{F558DE27-63E6-4F9F-B7E6-9F7F6E1AB390}" srcOrd="0" destOrd="0" presId="urn:microsoft.com/office/officeart/2005/8/layout/hProcess6"/>
    <dgm:cxn modelId="{A31B601F-C571-4913-A7A8-BA8638D76D9D}" type="presParOf" srcId="{F558DE27-63E6-4F9F-B7E6-9F7F6E1AB390}" destId="{C6B65F41-C785-4E38-B9C0-8C5C0DCA01D9}" srcOrd="0" destOrd="0" presId="urn:microsoft.com/office/officeart/2005/8/layout/hProcess6"/>
    <dgm:cxn modelId="{2661E8A2-640A-4355-B27A-D39CDD0760D4}" type="presParOf" srcId="{F558DE27-63E6-4F9F-B7E6-9F7F6E1AB390}" destId="{592E3252-E323-4788-909D-A25164893E05}" srcOrd="1" destOrd="0" presId="urn:microsoft.com/office/officeart/2005/8/layout/hProcess6"/>
    <dgm:cxn modelId="{732A5102-DF18-42E0-84A6-4DE07986230D}" type="presParOf" srcId="{F558DE27-63E6-4F9F-B7E6-9F7F6E1AB390}" destId="{2920F298-9C97-4503-91CF-37CE9439FE15}" srcOrd="2" destOrd="0" presId="urn:microsoft.com/office/officeart/2005/8/layout/hProcess6"/>
    <dgm:cxn modelId="{8DF34CBF-F2C8-468D-A728-AFCFF395535A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 lIns="0"/>
        <a:lstStyle/>
        <a:p>
          <a:pPr algn="l"/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Тест окончен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315683" custScaleY="100000" custLinFactNeighborX="26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ScaleX="174184" custScaleY="172761" custLinFactX="-77127" custLinFactNeighborX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59678-8E03-4819-878B-92E922984DF3}" type="presOf" srcId="{BD58F7C1-DA6B-45CD-BA03-B840E881771A}" destId="{077A92D8-A2E4-429A-83AB-70F68FB9A767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B2B17E5B-1109-4B76-AAF3-61795E464559}" type="presOf" srcId="{60140FE5-649C-4BDB-8576-1B0048D27D0B}" destId="{2920F298-9C97-4503-91CF-37CE9439FE15}" srcOrd="1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06536B1B-9F5A-4A3C-A43F-6772E0430EDF}" type="presOf" srcId="{60140FE5-649C-4BDB-8576-1B0048D27D0B}" destId="{592E3252-E323-4788-909D-A25164893E05}" srcOrd="0" destOrd="0" presId="urn:microsoft.com/office/officeart/2005/8/layout/hProcess6"/>
    <dgm:cxn modelId="{BA82E204-A3D0-469B-917A-3CD27312BCAB}" type="presOf" srcId="{27EC9FD9-6BF9-4652-8B4C-C8E6E126029E}" destId="{7FBA2360-D3BC-4862-B424-80096324901E}" srcOrd="0" destOrd="0" presId="urn:microsoft.com/office/officeart/2005/8/layout/hProcess6"/>
    <dgm:cxn modelId="{DD08064F-6F67-4298-BFDE-A448AF0C7B79}" type="presParOf" srcId="{077A92D8-A2E4-429A-83AB-70F68FB9A767}" destId="{F558DE27-63E6-4F9F-B7E6-9F7F6E1AB390}" srcOrd="0" destOrd="0" presId="urn:microsoft.com/office/officeart/2005/8/layout/hProcess6"/>
    <dgm:cxn modelId="{C488A83E-9F8C-4FD8-A50D-1AD8AB3D5B81}" type="presParOf" srcId="{F558DE27-63E6-4F9F-B7E6-9F7F6E1AB390}" destId="{C6B65F41-C785-4E38-B9C0-8C5C0DCA01D9}" srcOrd="0" destOrd="0" presId="urn:microsoft.com/office/officeart/2005/8/layout/hProcess6"/>
    <dgm:cxn modelId="{A1F97FEB-048A-42F8-83B6-BD4D1104D6F2}" type="presParOf" srcId="{F558DE27-63E6-4F9F-B7E6-9F7F6E1AB390}" destId="{592E3252-E323-4788-909D-A25164893E05}" srcOrd="1" destOrd="0" presId="urn:microsoft.com/office/officeart/2005/8/layout/hProcess6"/>
    <dgm:cxn modelId="{846A68E6-F3DA-495E-9707-F97FB2EC99A0}" type="presParOf" srcId="{F558DE27-63E6-4F9F-B7E6-9F7F6E1AB390}" destId="{2920F298-9C97-4503-91CF-37CE9439FE15}" srcOrd="2" destOrd="0" presId="urn:microsoft.com/office/officeart/2005/8/layout/hProcess6"/>
    <dgm:cxn modelId="{091F6D1A-5635-4AE5-AB16-6884A6CB25EE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A2A5745-1523-4630-B70C-3781E7A69E2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247213-C3D5-4F53-9482-D7C26AE4A4A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9B12C25F-FA51-48E5-A2EE-BADBA8CD1262}" type="parTrans" cxnId="{1AD236BF-FEE6-4DA8-AAD4-909E2765F94D}">
      <dgm:prSet/>
      <dgm:spPr/>
      <dgm:t>
        <a:bodyPr/>
        <a:lstStyle/>
        <a:p>
          <a:endParaRPr lang="ru-RU"/>
        </a:p>
      </dgm:t>
    </dgm:pt>
    <dgm:pt modelId="{8B902CF7-15B8-4E97-BBB0-5CE0ABA9C305}" type="sibTrans" cxnId="{1AD236BF-FEE6-4DA8-AAD4-909E2765F94D}">
      <dgm:prSet/>
      <dgm:spPr/>
      <dgm:t>
        <a:bodyPr/>
        <a:lstStyle/>
        <a:p>
          <a:endParaRPr lang="ru-RU"/>
        </a:p>
      </dgm:t>
    </dgm:pt>
    <dgm:pt modelId="{93A37EA9-09DA-4B36-8975-5D405FFC6FB2}">
      <dgm:prSet phldrT="[Текст]" custT="1"/>
      <dgm:spPr>
        <a:solidFill>
          <a:srgbClr val="66CCFF"/>
        </a:solidFill>
      </dgm:spPr>
      <dgm:t>
        <a:bodyPr/>
        <a:lstStyle/>
        <a:p>
          <a:pPr algn="ctr"/>
          <a:r>
            <a:rPr lang="ru-RU" sz="2400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Начать выполнение  теста</a:t>
          </a:r>
          <a:r>
            <a:rPr lang="ru-RU" sz="2400" dirty="0" smtClean="0">
              <a:latin typeface="Constantia" pitchFamily="18" charset="0"/>
            </a:rPr>
            <a:t>  </a:t>
          </a:r>
          <a:endParaRPr lang="ru-RU" sz="2400" dirty="0">
            <a:latin typeface="Constantia" pitchFamily="18" charset="0"/>
          </a:endParaRPr>
        </a:p>
      </dgm:t>
    </dgm:pt>
    <dgm:pt modelId="{DDDD7915-E14F-4AF6-B165-C7792B7E173B}" type="parTrans" cxnId="{59212820-BC97-46EF-981E-5BA6678D8609}">
      <dgm:prSet/>
      <dgm:spPr/>
      <dgm:t>
        <a:bodyPr/>
        <a:lstStyle/>
        <a:p>
          <a:endParaRPr lang="ru-RU"/>
        </a:p>
      </dgm:t>
    </dgm:pt>
    <dgm:pt modelId="{1AB03A36-7A67-4CBE-842A-5CDAB46FC115}" type="sibTrans" cxnId="{59212820-BC97-46EF-981E-5BA6678D8609}">
      <dgm:prSet/>
      <dgm:spPr/>
      <dgm:t>
        <a:bodyPr/>
        <a:lstStyle/>
        <a:p>
          <a:endParaRPr lang="ru-RU"/>
        </a:p>
      </dgm:t>
    </dgm:pt>
    <dgm:pt modelId="{940799A5-60C0-4A41-B0CE-CB0FCA37E8DD}" type="pres">
      <dgm:prSet presAssocID="{2A2A5745-1523-4630-B70C-3781E7A69E2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0887F7-2944-45D7-A093-EB3C17C98C8C}" type="pres">
      <dgm:prSet presAssocID="{E7247213-C3D5-4F53-9482-D7C26AE4A4A3}" presName="linNode" presStyleCnt="0"/>
      <dgm:spPr/>
    </dgm:pt>
    <dgm:pt modelId="{53EF5056-7D01-4F0A-B83E-749E5CB7021D}" type="pres">
      <dgm:prSet presAssocID="{E7247213-C3D5-4F53-9482-D7C26AE4A4A3}" presName="parentShp" presStyleLbl="node1" presStyleIdx="0" presStyleCnt="1" custScaleX="46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D2B56-3182-41D4-92A6-DFCC3F617F8A}" type="pres">
      <dgm:prSet presAssocID="{E7247213-C3D5-4F53-9482-D7C26AE4A4A3}" presName="childShp" presStyleLbl="bgAccFollowNode1" presStyleIdx="0" presStyleCnt="1" custScaleX="130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212820-BC97-46EF-981E-5BA6678D8609}" srcId="{E7247213-C3D5-4F53-9482-D7C26AE4A4A3}" destId="{93A37EA9-09DA-4B36-8975-5D405FFC6FB2}" srcOrd="0" destOrd="0" parTransId="{DDDD7915-E14F-4AF6-B165-C7792B7E173B}" sibTransId="{1AB03A36-7A67-4CBE-842A-5CDAB46FC115}"/>
    <dgm:cxn modelId="{1AD236BF-FEE6-4DA8-AAD4-909E2765F94D}" srcId="{2A2A5745-1523-4630-B70C-3781E7A69E28}" destId="{E7247213-C3D5-4F53-9482-D7C26AE4A4A3}" srcOrd="0" destOrd="0" parTransId="{9B12C25F-FA51-48E5-A2EE-BADBA8CD1262}" sibTransId="{8B902CF7-15B8-4E97-BBB0-5CE0ABA9C305}"/>
    <dgm:cxn modelId="{EB7F5860-7759-4B97-8E08-73D3A31784D4}" type="presOf" srcId="{E7247213-C3D5-4F53-9482-D7C26AE4A4A3}" destId="{53EF5056-7D01-4F0A-B83E-749E5CB7021D}" srcOrd="0" destOrd="0" presId="urn:microsoft.com/office/officeart/2005/8/layout/vList6"/>
    <dgm:cxn modelId="{74524DA4-DB16-45A2-A707-30060EA59695}" type="presOf" srcId="{93A37EA9-09DA-4B36-8975-5D405FFC6FB2}" destId="{186D2B56-3182-41D4-92A6-DFCC3F617F8A}" srcOrd="0" destOrd="0" presId="urn:microsoft.com/office/officeart/2005/8/layout/vList6"/>
    <dgm:cxn modelId="{A3F261F8-AB4B-43B6-A18C-A08CB89FB2F3}" type="presOf" srcId="{2A2A5745-1523-4630-B70C-3781E7A69E28}" destId="{940799A5-60C0-4A41-B0CE-CB0FCA37E8DD}" srcOrd="0" destOrd="0" presId="urn:microsoft.com/office/officeart/2005/8/layout/vList6"/>
    <dgm:cxn modelId="{3C895A8D-2967-4D7D-8053-9E1EAE03D6C3}" type="presParOf" srcId="{940799A5-60C0-4A41-B0CE-CB0FCA37E8DD}" destId="{DC0887F7-2944-45D7-A093-EB3C17C98C8C}" srcOrd="0" destOrd="0" presId="urn:microsoft.com/office/officeart/2005/8/layout/vList6"/>
    <dgm:cxn modelId="{3D085402-1DED-4302-B008-40728B23043E}" type="presParOf" srcId="{DC0887F7-2944-45D7-A093-EB3C17C98C8C}" destId="{53EF5056-7D01-4F0A-B83E-749E5CB7021D}" srcOrd="0" destOrd="0" presId="urn:microsoft.com/office/officeart/2005/8/layout/vList6"/>
    <dgm:cxn modelId="{801BD731-F42E-4095-B1A0-6649E792BDB5}" type="presParOf" srcId="{DC0887F7-2944-45D7-A093-EB3C17C98C8C}" destId="{186D2B56-3182-41D4-92A6-DFCC3F617F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3BBE47-8220-4D6D-A26B-9B19C0885920}" type="presOf" srcId="{60140FE5-649C-4BDB-8576-1B0048D27D0B}" destId="{592E3252-E323-4788-909D-A25164893E05}" srcOrd="0" destOrd="0" presId="urn:microsoft.com/office/officeart/2005/8/layout/hProcess6"/>
    <dgm:cxn modelId="{BEB9A385-6BEC-4B60-B852-A3576E664F37}" type="presOf" srcId="{BD58F7C1-DA6B-45CD-BA03-B840E881771A}" destId="{077A92D8-A2E4-429A-83AB-70F68FB9A767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8453AA15-ED1D-47C7-9280-7E6C6D6FDEFF}" type="presOf" srcId="{27EC9FD9-6BF9-4652-8B4C-C8E6E126029E}" destId="{7FBA2360-D3BC-4862-B424-80096324901E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C9FEFAFD-2346-49DC-B0AE-B344B6316C24}" type="presOf" srcId="{60140FE5-649C-4BDB-8576-1B0048D27D0B}" destId="{2920F298-9C97-4503-91CF-37CE9439FE15}" srcOrd="1" destOrd="0" presId="urn:microsoft.com/office/officeart/2005/8/layout/hProcess6"/>
    <dgm:cxn modelId="{ECF13A56-91CB-45EF-8CEF-BCA3D0424562}" type="presParOf" srcId="{077A92D8-A2E4-429A-83AB-70F68FB9A767}" destId="{F558DE27-63E6-4F9F-B7E6-9F7F6E1AB390}" srcOrd="0" destOrd="0" presId="urn:microsoft.com/office/officeart/2005/8/layout/hProcess6"/>
    <dgm:cxn modelId="{2B313CE4-2D59-4948-A50A-D968DA6D6E4E}" type="presParOf" srcId="{F558DE27-63E6-4F9F-B7E6-9F7F6E1AB390}" destId="{C6B65F41-C785-4E38-B9C0-8C5C0DCA01D9}" srcOrd="0" destOrd="0" presId="urn:microsoft.com/office/officeart/2005/8/layout/hProcess6"/>
    <dgm:cxn modelId="{3AD4D68D-68E8-4207-9007-C0C3D0263ED2}" type="presParOf" srcId="{F558DE27-63E6-4F9F-B7E6-9F7F6E1AB390}" destId="{592E3252-E323-4788-909D-A25164893E05}" srcOrd="1" destOrd="0" presId="urn:microsoft.com/office/officeart/2005/8/layout/hProcess6"/>
    <dgm:cxn modelId="{BAEED562-6A23-4792-B5B6-E2C1C65DCA70}" type="presParOf" srcId="{F558DE27-63E6-4F9F-B7E6-9F7F6E1AB390}" destId="{2920F298-9C97-4503-91CF-37CE9439FE15}" srcOrd="2" destOrd="0" presId="urn:microsoft.com/office/officeart/2005/8/layout/hProcess6"/>
    <dgm:cxn modelId="{FA0599AB-F08A-45C7-90B2-911A95019808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22D666-A7A7-4855-80E1-637A4501F3F0}" type="presOf" srcId="{BD58F7C1-DA6B-45CD-BA03-B840E881771A}" destId="{077A92D8-A2E4-429A-83AB-70F68FB9A767}" srcOrd="0" destOrd="0" presId="urn:microsoft.com/office/officeart/2005/8/layout/hProcess6"/>
    <dgm:cxn modelId="{A882690F-5E38-4F0A-B921-EFF7C8D3CC7D}" type="presOf" srcId="{27EC9FD9-6BF9-4652-8B4C-C8E6E126029E}" destId="{7FBA2360-D3BC-4862-B424-80096324901E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72564DFF-C6B3-4171-A2FA-7FBB551B6CE3}" type="presOf" srcId="{60140FE5-649C-4BDB-8576-1B0048D27D0B}" destId="{592E3252-E323-4788-909D-A25164893E05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646BC5E3-26A3-4306-878B-A4ADBC54564F}" type="presOf" srcId="{60140FE5-649C-4BDB-8576-1B0048D27D0B}" destId="{2920F298-9C97-4503-91CF-37CE9439FE15}" srcOrd="1" destOrd="0" presId="urn:microsoft.com/office/officeart/2005/8/layout/hProcess6"/>
    <dgm:cxn modelId="{0DA4DFF2-A2FA-40E7-B050-ED084939A6EE}" type="presParOf" srcId="{077A92D8-A2E4-429A-83AB-70F68FB9A767}" destId="{F558DE27-63E6-4F9F-B7E6-9F7F6E1AB390}" srcOrd="0" destOrd="0" presId="urn:microsoft.com/office/officeart/2005/8/layout/hProcess6"/>
    <dgm:cxn modelId="{FA9C71CF-CD4E-45A2-9054-30697EDAED7D}" type="presParOf" srcId="{F558DE27-63E6-4F9F-B7E6-9F7F6E1AB390}" destId="{C6B65F41-C785-4E38-B9C0-8C5C0DCA01D9}" srcOrd="0" destOrd="0" presId="urn:microsoft.com/office/officeart/2005/8/layout/hProcess6"/>
    <dgm:cxn modelId="{4E4F741E-E1C8-46F6-89D1-7A425396847C}" type="presParOf" srcId="{F558DE27-63E6-4F9F-B7E6-9F7F6E1AB390}" destId="{592E3252-E323-4788-909D-A25164893E05}" srcOrd="1" destOrd="0" presId="urn:microsoft.com/office/officeart/2005/8/layout/hProcess6"/>
    <dgm:cxn modelId="{178ABD33-EA00-4172-B45D-EADC94701C29}" type="presParOf" srcId="{F558DE27-63E6-4F9F-B7E6-9F7F6E1AB390}" destId="{2920F298-9C97-4503-91CF-37CE9439FE15}" srcOrd="2" destOrd="0" presId="urn:microsoft.com/office/officeart/2005/8/layout/hProcess6"/>
    <dgm:cxn modelId="{94B131F7-B3B7-48F7-BAD6-D17313E225B5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8701A5-0D4A-420C-8E52-C31272E7811A}" type="presOf" srcId="{27EC9FD9-6BF9-4652-8B4C-C8E6E126029E}" destId="{7FBA2360-D3BC-4862-B424-80096324901E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AEC4A507-DEBC-44B4-884F-90D0BFCD52AA}" type="presOf" srcId="{60140FE5-649C-4BDB-8576-1B0048D27D0B}" destId="{2920F298-9C97-4503-91CF-37CE9439FE15}" srcOrd="1" destOrd="0" presId="urn:microsoft.com/office/officeart/2005/8/layout/hProcess6"/>
    <dgm:cxn modelId="{03AC19E0-2945-40B8-8690-3F803D079C47}" type="presOf" srcId="{BD58F7C1-DA6B-45CD-BA03-B840E881771A}" destId="{077A92D8-A2E4-429A-83AB-70F68FB9A767}" srcOrd="0" destOrd="0" presId="urn:microsoft.com/office/officeart/2005/8/layout/hProcess6"/>
    <dgm:cxn modelId="{2BEC78C2-2E97-41C5-B475-BBAB26D47632}" type="presOf" srcId="{60140FE5-649C-4BDB-8576-1B0048D27D0B}" destId="{592E3252-E323-4788-909D-A25164893E05}" srcOrd="0" destOrd="0" presId="urn:microsoft.com/office/officeart/2005/8/layout/hProcess6"/>
    <dgm:cxn modelId="{8FACE5A1-2E52-4F6E-8E73-60E61C725734}" type="presParOf" srcId="{077A92D8-A2E4-429A-83AB-70F68FB9A767}" destId="{F558DE27-63E6-4F9F-B7E6-9F7F6E1AB390}" srcOrd="0" destOrd="0" presId="urn:microsoft.com/office/officeart/2005/8/layout/hProcess6"/>
    <dgm:cxn modelId="{E8A46DFD-758F-4808-B7B0-1D775A778011}" type="presParOf" srcId="{F558DE27-63E6-4F9F-B7E6-9F7F6E1AB390}" destId="{C6B65F41-C785-4E38-B9C0-8C5C0DCA01D9}" srcOrd="0" destOrd="0" presId="urn:microsoft.com/office/officeart/2005/8/layout/hProcess6"/>
    <dgm:cxn modelId="{4A273E12-1EF0-402B-A46D-AD0B73D6DB4C}" type="presParOf" srcId="{F558DE27-63E6-4F9F-B7E6-9F7F6E1AB390}" destId="{592E3252-E323-4788-909D-A25164893E05}" srcOrd="1" destOrd="0" presId="urn:microsoft.com/office/officeart/2005/8/layout/hProcess6"/>
    <dgm:cxn modelId="{571FFFA7-AAD6-417C-BF0D-88CA94AAEA1D}" type="presParOf" srcId="{F558DE27-63E6-4F9F-B7E6-9F7F6E1AB390}" destId="{2920F298-9C97-4503-91CF-37CE9439FE15}" srcOrd="2" destOrd="0" presId="urn:microsoft.com/office/officeart/2005/8/layout/hProcess6"/>
    <dgm:cxn modelId="{CEA1FF83-D182-4396-99D3-3463D5CE2AAD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10E1F1-6FEF-4545-8179-2A4CAE09E4EB}" type="presOf" srcId="{BD58F7C1-DA6B-45CD-BA03-B840E881771A}" destId="{077A92D8-A2E4-429A-83AB-70F68FB9A767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1C19C4D-D724-4C91-8C18-CFF1D8F3886C}" type="presOf" srcId="{60140FE5-649C-4BDB-8576-1B0048D27D0B}" destId="{592E3252-E323-4788-909D-A25164893E05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473C63CF-8840-405B-B8EB-3D0F44243CF0}" type="presOf" srcId="{60140FE5-649C-4BDB-8576-1B0048D27D0B}" destId="{2920F298-9C97-4503-91CF-37CE9439FE15}" srcOrd="1" destOrd="0" presId="urn:microsoft.com/office/officeart/2005/8/layout/hProcess6"/>
    <dgm:cxn modelId="{95DC01C7-8BDD-4D22-B5C8-A7614F59A4F4}" type="presOf" srcId="{27EC9FD9-6BF9-4652-8B4C-C8E6E126029E}" destId="{7FBA2360-D3BC-4862-B424-80096324901E}" srcOrd="0" destOrd="0" presId="urn:microsoft.com/office/officeart/2005/8/layout/hProcess6"/>
    <dgm:cxn modelId="{ED425692-BE50-4107-B0A3-9B100007738B}" type="presParOf" srcId="{077A92D8-A2E4-429A-83AB-70F68FB9A767}" destId="{F558DE27-63E6-4F9F-B7E6-9F7F6E1AB390}" srcOrd="0" destOrd="0" presId="urn:microsoft.com/office/officeart/2005/8/layout/hProcess6"/>
    <dgm:cxn modelId="{AD76F0AA-4F90-4581-91AE-EA01CB960F08}" type="presParOf" srcId="{F558DE27-63E6-4F9F-B7E6-9F7F6E1AB390}" destId="{C6B65F41-C785-4E38-B9C0-8C5C0DCA01D9}" srcOrd="0" destOrd="0" presId="urn:microsoft.com/office/officeart/2005/8/layout/hProcess6"/>
    <dgm:cxn modelId="{31F920E3-0CA8-47F0-9019-F622041FBBE2}" type="presParOf" srcId="{F558DE27-63E6-4F9F-B7E6-9F7F6E1AB390}" destId="{592E3252-E323-4788-909D-A25164893E05}" srcOrd="1" destOrd="0" presId="urn:microsoft.com/office/officeart/2005/8/layout/hProcess6"/>
    <dgm:cxn modelId="{E550120C-EA4C-4057-BD51-D47DF6E891D9}" type="presParOf" srcId="{F558DE27-63E6-4F9F-B7E6-9F7F6E1AB390}" destId="{2920F298-9C97-4503-91CF-37CE9439FE15}" srcOrd="2" destOrd="0" presId="urn:microsoft.com/office/officeart/2005/8/layout/hProcess6"/>
    <dgm:cxn modelId="{3B838A1A-9B7B-4BF3-B29D-9D5F4CC39959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 lIns="0"/>
        <a:lstStyle/>
        <a:p>
          <a:pPr algn="l"/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Тест окончен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315683" custScaleY="100000" custLinFactNeighborX="26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ScaleX="174184" custScaleY="172761" custLinFactX="-77127" custLinFactNeighborX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CDCFD9-E689-4D46-9F32-2D8312163ED0}" type="presOf" srcId="{27EC9FD9-6BF9-4652-8B4C-C8E6E126029E}" destId="{7FBA2360-D3BC-4862-B424-80096324901E}" srcOrd="0" destOrd="0" presId="urn:microsoft.com/office/officeart/2005/8/layout/hProcess6"/>
    <dgm:cxn modelId="{16764326-C12C-4320-8182-F17A196721CB}" type="presOf" srcId="{60140FE5-649C-4BDB-8576-1B0048D27D0B}" destId="{2920F298-9C97-4503-91CF-37CE9439FE15}" srcOrd="1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E4AE7-D088-40C2-A401-749E41CC77DE}" type="presOf" srcId="{BD58F7C1-DA6B-45CD-BA03-B840E881771A}" destId="{077A92D8-A2E4-429A-83AB-70F68FB9A767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6B7D7361-14D1-4BA0-A74D-0FE5E9EE56F8}" type="presOf" srcId="{60140FE5-649C-4BDB-8576-1B0048D27D0B}" destId="{592E3252-E323-4788-909D-A25164893E05}" srcOrd="0" destOrd="0" presId="urn:microsoft.com/office/officeart/2005/8/layout/hProcess6"/>
    <dgm:cxn modelId="{0CB859AA-43EE-4F9C-B23B-0F5DD60AD68B}" type="presParOf" srcId="{077A92D8-A2E4-429A-83AB-70F68FB9A767}" destId="{F558DE27-63E6-4F9F-B7E6-9F7F6E1AB390}" srcOrd="0" destOrd="0" presId="urn:microsoft.com/office/officeart/2005/8/layout/hProcess6"/>
    <dgm:cxn modelId="{35EC9944-ED88-4DE9-A147-7BCD35718B15}" type="presParOf" srcId="{F558DE27-63E6-4F9F-B7E6-9F7F6E1AB390}" destId="{C6B65F41-C785-4E38-B9C0-8C5C0DCA01D9}" srcOrd="0" destOrd="0" presId="urn:microsoft.com/office/officeart/2005/8/layout/hProcess6"/>
    <dgm:cxn modelId="{BB166FEC-2763-4FEF-824B-084E2866621B}" type="presParOf" srcId="{F558DE27-63E6-4F9F-B7E6-9F7F6E1AB390}" destId="{592E3252-E323-4788-909D-A25164893E05}" srcOrd="1" destOrd="0" presId="urn:microsoft.com/office/officeart/2005/8/layout/hProcess6"/>
    <dgm:cxn modelId="{50C59C31-4489-48A7-8A78-DB029E0C4DEE}" type="presParOf" srcId="{F558DE27-63E6-4F9F-B7E6-9F7F6E1AB390}" destId="{2920F298-9C97-4503-91CF-37CE9439FE15}" srcOrd="2" destOrd="0" presId="urn:microsoft.com/office/officeart/2005/8/layout/hProcess6"/>
    <dgm:cxn modelId="{4B58BB11-C18D-4920-A060-81C530CB8569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507DB7-42D7-49D0-A45C-EF2731B6B336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42B72AA0-EF8E-4A55-82F3-C911A48EFC2F}">
      <dgm:prSet phldrT="[Текст]" custT="1"/>
      <dgm:spPr/>
      <dgm:t>
        <a:bodyPr anchor="ctr" anchorCtr="0"/>
        <a:lstStyle/>
        <a:p>
          <a:r>
            <a:rPr lang="ru-RU" sz="1600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Выход</a:t>
          </a:r>
          <a:endParaRPr lang="ru-RU" sz="1600" b="1" dirty="0">
            <a:latin typeface="Constantia" pitchFamily="18" charset="0"/>
          </a:endParaRPr>
        </a:p>
      </dgm:t>
    </dgm:pt>
    <dgm:pt modelId="{0EDFAD9E-8139-4DBD-83A9-037C8B36131F}" type="parTrans" cxnId="{2D393AA7-C729-480E-836A-D869936C4479}">
      <dgm:prSet/>
      <dgm:spPr/>
      <dgm:t>
        <a:bodyPr/>
        <a:lstStyle/>
        <a:p>
          <a:endParaRPr lang="ru-RU"/>
        </a:p>
      </dgm:t>
    </dgm:pt>
    <dgm:pt modelId="{077534BA-AB7E-43DD-B23A-8824241C63F3}" type="sibTrans" cxnId="{2D393AA7-C729-480E-836A-D869936C4479}">
      <dgm:prSet/>
      <dgm:spPr/>
      <dgm:t>
        <a:bodyPr/>
        <a:lstStyle/>
        <a:p>
          <a:endParaRPr lang="ru-RU"/>
        </a:p>
      </dgm:t>
    </dgm:pt>
    <dgm:pt modelId="{44336DE8-BAC9-4E23-B921-DFEAAC492D20}" type="pres">
      <dgm:prSet presAssocID="{B2507DB7-42D7-49D0-A45C-EF2731B6B336}" presName="Name0" presStyleCnt="0">
        <dgm:presLayoutVars>
          <dgm:dir/>
          <dgm:resizeHandles val="exact"/>
        </dgm:presLayoutVars>
      </dgm:prSet>
      <dgm:spPr/>
    </dgm:pt>
    <dgm:pt modelId="{F1A0A409-02DB-4203-9A5E-B25D67964FBA}" type="pres">
      <dgm:prSet presAssocID="{B2507DB7-42D7-49D0-A45C-EF2731B6B336}" presName="arrow" presStyleLbl="bgShp" presStyleIdx="0" presStyleCnt="1" custScaleX="83084" custScaleY="222406" custLinFactNeighborX="4229" custLinFactNeighborY="-28503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A2348EB8-CC43-450B-AA4E-0EC2F9A15F62}" type="pres">
      <dgm:prSet presAssocID="{B2507DB7-42D7-49D0-A45C-EF2731B6B336}" presName="points" presStyleCnt="0"/>
      <dgm:spPr/>
    </dgm:pt>
    <dgm:pt modelId="{BBA2EE7B-D0C1-44BA-A19C-6D1952CCE53F}" type="pres">
      <dgm:prSet presAssocID="{42B72AA0-EF8E-4A55-82F3-C911A48EFC2F}" presName="compositeA" presStyleCnt="0"/>
      <dgm:spPr/>
    </dgm:pt>
    <dgm:pt modelId="{50EF1668-D553-4487-B6AD-1E05706E3E10}" type="pres">
      <dgm:prSet presAssocID="{42B72AA0-EF8E-4A55-82F3-C911A48EFC2F}" presName="textA" presStyleLbl="revTx" presStyleIdx="0" presStyleCnt="1" custScaleX="68248" custScaleY="84983" custLinFactNeighborX="10764" custLinFactNeighborY="71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C718F-4C2B-475F-AC8C-137C164A8261}" type="pres">
      <dgm:prSet presAssocID="{42B72AA0-EF8E-4A55-82F3-C911A48EFC2F}" presName="circleA" presStyleLbl="node1" presStyleIdx="0" presStyleCnt="1" custFlipHor="1" custScaleX="47598" custScaleY="61908" custLinFactX="-276160" custLinFactY="-59911" custLinFactNeighborX="-300000" custLinFactNeighborY="-100000"/>
      <dgm:spPr/>
    </dgm:pt>
    <dgm:pt modelId="{5ACB0058-9062-438E-B9F9-C3AB4BE47028}" type="pres">
      <dgm:prSet presAssocID="{42B72AA0-EF8E-4A55-82F3-C911A48EFC2F}" presName="spaceA" presStyleCnt="0"/>
      <dgm:spPr/>
    </dgm:pt>
  </dgm:ptLst>
  <dgm:cxnLst>
    <dgm:cxn modelId="{D9584C81-939D-4CFA-9189-859062EA5EE5}" type="presOf" srcId="{42B72AA0-EF8E-4A55-82F3-C911A48EFC2F}" destId="{50EF1668-D553-4487-B6AD-1E05706E3E10}" srcOrd="0" destOrd="0" presId="urn:microsoft.com/office/officeart/2005/8/layout/hProcess11"/>
    <dgm:cxn modelId="{EC2A436A-85E7-4A38-B5C0-CB6E44439C41}" type="presOf" srcId="{B2507DB7-42D7-49D0-A45C-EF2731B6B336}" destId="{44336DE8-BAC9-4E23-B921-DFEAAC492D20}" srcOrd="0" destOrd="0" presId="urn:microsoft.com/office/officeart/2005/8/layout/hProcess11"/>
    <dgm:cxn modelId="{2D393AA7-C729-480E-836A-D869936C4479}" srcId="{B2507DB7-42D7-49D0-A45C-EF2731B6B336}" destId="{42B72AA0-EF8E-4A55-82F3-C911A48EFC2F}" srcOrd="0" destOrd="0" parTransId="{0EDFAD9E-8139-4DBD-83A9-037C8B36131F}" sibTransId="{077534BA-AB7E-43DD-B23A-8824241C63F3}"/>
    <dgm:cxn modelId="{EC4767F2-CE5A-4157-90DA-C6643DBFC842}" type="presParOf" srcId="{44336DE8-BAC9-4E23-B921-DFEAAC492D20}" destId="{F1A0A409-02DB-4203-9A5E-B25D67964FBA}" srcOrd="0" destOrd="0" presId="urn:microsoft.com/office/officeart/2005/8/layout/hProcess11"/>
    <dgm:cxn modelId="{95667198-3A77-41DC-960F-9DC03A107334}" type="presParOf" srcId="{44336DE8-BAC9-4E23-B921-DFEAAC492D20}" destId="{A2348EB8-CC43-450B-AA4E-0EC2F9A15F62}" srcOrd="1" destOrd="0" presId="urn:microsoft.com/office/officeart/2005/8/layout/hProcess11"/>
    <dgm:cxn modelId="{6BED05FD-42E0-43EA-B7E9-EDBB36D5B0B4}" type="presParOf" srcId="{A2348EB8-CC43-450B-AA4E-0EC2F9A15F62}" destId="{BBA2EE7B-D0C1-44BA-A19C-6D1952CCE53F}" srcOrd="0" destOrd="0" presId="urn:microsoft.com/office/officeart/2005/8/layout/hProcess11"/>
    <dgm:cxn modelId="{C273EA14-D53B-456A-9548-8F4AD7BD284E}" type="presParOf" srcId="{BBA2EE7B-D0C1-44BA-A19C-6D1952CCE53F}" destId="{50EF1668-D553-4487-B6AD-1E05706E3E10}" srcOrd="0" destOrd="0" presId="urn:microsoft.com/office/officeart/2005/8/layout/hProcess11"/>
    <dgm:cxn modelId="{CA46CDD4-5A2A-4849-AB4D-AC14EB3473E4}" type="presParOf" srcId="{BBA2EE7B-D0C1-44BA-A19C-6D1952CCE53F}" destId="{D23C718F-4C2B-475F-AC8C-137C164A8261}" srcOrd="1" destOrd="0" presId="urn:microsoft.com/office/officeart/2005/8/layout/hProcess11"/>
    <dgm:cxn modelId="{31D04992-5167-4CF7-B2ED-8F11E40FCB2A}" type="presParOf" srcId="{BBA2EE7B-D0C1-44BA-A19C-6D1952CCE53F}" destId="{5ACB0058-9062-438E-B9F9-C3AB4BE4702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2A5745-1523-4630-B70C-3781E7A69E2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247213-C3D5-4F53-9482-D7C26AE4A4A3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9B12C25F-FA51-48E5-A2EE-BADBA8CD1262}" type="parTrans" cxnId="{1AD236BF-FEE6-4DA8-AAD4-909E2765F94D}">
      <dgm:prSet/>
      <dgm:spPr/>
      <dgm:t>
        <a:bodyPr/>
        <a:lstStyle/>
        <a:p>
          <a:endParaRPr lang="ru-RU"/>
        </a:p>
      </dgm:t>
    </dgm:pt>
    <dgm:pt modelId="{8B902CF7-15B8-4E97-BBB0-5CE0ABA9C305}" type="sibTrans" cxnId="{1AD236BF-FEE6-4DA8-AAD4-909E2765F94D}">
      <dgm:prSet/>
      <dgm:spPr/>
      <dgm:t>
        <a:bodyPr/>
        <a:lstStyle/>
        <a:p>
          <a:endParaRPr lang="ru-RU"/>
        </a:p>
      </dgm:t>
    </dgm:pt>
    <dgm:pt modelId="{93A37EA9-09DA-4B36-8975-5D405FFC6FB2}">
      <dgm:prSet phldrT="[Текст]" custT="1"/>
      <dgm:spPr>
        <a:solidFill>
          <a:srgbClr val="66CCFF"/>
        </a:solidFill>
      </dgm:spPr>
      <dgm:t>
        <a:bodyPr/>
        <a:lstStyle/>
        <a:p>
          <a:pPr algn="ctr"/>
          <a:r>
            <a:rPr lang="ru-RU" sz="2400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Начать выполнение  теста</a:t>
          </a:r>
          <a:r>
            <a:rPr lang="ru-RU" sz="2400" dirty="0" smtClean="0">
              <a:latin typeface="Constantia" pitchFamily="18" charset="0"/>
            </a:rPr>
            <a:t>  </a:t>
          </a:r>
          <a:endParaRPr lang="ru-RU" sz="2400" dirty="0">
            <a:latin typeface="Constantia" pitchFamily="18" charset="0"/>
          </a:endParaRPr>
        </a:p>
      </dgm:t>
    </dgm:pt>
    <dgm:pt modelId="{DDDD7915-E14F-4AF6-B165-C7792B7E173B}" type="parTrans" cxnId="{59212820-BC97-46EF-981E-5BA6678D8609}">
      <dgm:prSet/>
      <dgm:spPr/>
      <dgm:t>
        <a:bodyPr/>
        <a:lstStyle/>
        <a:p>
          <a:endParaRPr lang="ru-RU"/>
        </a:p>
      </dgm:t>
    </dgm:pt>
    <dgm:pt modelId="{1AB03A36-7A67-4CBE-842A-5CDAB46FC115}" type="sibTrans" cxnId="{59212820-BC97-46EF-981E-5BA6678D8609}">
      <dgm:prSet/>
      <dgm:spPr/>
      <dgm:t>
        <a:bodyPr/>
        <a:lstStyle/>
        <a:p>
          <a:endParaRPr lang="ru-RU"/>
        </a:p>
      </dgm:t>
    </dgm:pt>
    <dgm:pt modelId="{940799A5-60C0-4A41-B0CE-CB0FCA37E8DD}" type="pres">
      <dgm:prSet presAssocID="{2A2A5745-1523-4630-B70C-3781E7A69E2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0887F7-2944-45D7-A093-EB3C17C98C8C}" type="pres">
      <dgm:prSet presAssocID="{E7247213-C3D5-4F53-9482-D7C26AE4A4A3}" presName="linNode" presStyleCnt="0"/>
      <dgm:spPr/>
    </dgm:pt>
    <dgm:pt modelId="{53EF5056-7D01-4F0A-B83E-749E5CB7021D}" type="pres">
      <dgm:prSet presAssocID="{E7247213-C3D5-4F53-9482-D7C26AE4A4A3}" presName="parentShp" presStyleLbl="node1" presStyleIdx="0" presStyleCnt="1" custScaleX="46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D2B56-3182-41D4-92A6-DFCC3F617F8A}" type="pres">
      <dgm:prSet presAssocID="{E7247213-C3D5-4F53-9482-D7C26AE4A4A3}" presName="childShp" presStyleLbl="bgAccFollowNode1" presStyleIdx="0" presStyleCnt="1" custScaleX="130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212820-BC97-46EF-981E-5BA6678D8609}" srcId="{E7247213-C3D5-4F53-9482-D7C26AE4A4A3}" destId="{93A37EA9-09DA-4B36-8975-5D405FFC6FB2}" srcOrd="0" destOrd="0" parTransId="{DDDD7915-E14F-4AF6-B165-C7792B7E173B}" sibTransId="{1AB03A36-7A67-4CBE-842A-5CDAB46FC115}"/>
    <dgm:cxn modelId="{1AD236BF-FEE6-4DA8-AAD4-909E2765F94D}" srcId="{2A2A5745-1523-4630-B70C-3781E7A69E28}" destId="{E7247213-C3D5-4F53-9482-D7C26AE4A4A3}" srcOrd="0" destOrd="0" parTransId="{9B12C25F-FA51-48E5-A2EE-BADBA8CD1262}" sibTransId="{8B902CF7-15B8-4E97-BBB0-5CE0ABA9C305}"/>
    <dgm:cxn modelId="{5F5441F8-6553-451F-94B3-1F22C9901EEA}" type="presOf" srcId="{2A2A5745-1523-4630-B70C-3781E7A69E28}" destId="{940799A5-60C0-4A41-B0CE-CB0FCA37E8DD}" srcOrd="0" destOrd="0" presId="urn:microsoft.com/office/officeart/2005/8/layout/vList6"/>
    <dgm:cxn modelId="{83E4FB74-6AD9-4DFF-81FF-1FEE168656A6}" type="presOf" srcId="{93A37EA9-09DA-4B36-8975-5D405FFC6FB2}" destId="{186D2B56-3182-41D4-92A6-DFCC3F617F8A}" srcOrd="0" destOrd="0" presId="urn:microsoft.com/office/officeart/2005/8/layout/vList6"/>
    <dgm:cxn modelId="{D516015E-977E-442F-8581-25C68555F24C}" type="presOf" srcId="{E7247213-C3D5-4F53-9482-D7C26AE4A4A3}" destId="{53EF5056-7D01-4F0A-B83E-749E5CB7021D}" srcOrd="0" destOrd="0" presId="urn:microsoft.com/office/officeart/2005/8/layout/vList6"/>
    <dgm:cxn modelId="{FC848802-8D2D-4D6B-AF6A-D3C50D4F99CF}" type="presParOf" srcId="{940799A5-60C0-4A41-B0CE-CB0FCA37E8DD}" destId="{DC0887F7-2944-45D7-A093-EB3C17C98C8C}" srcOrd="0" destOrd="0" presId="urn:microsoft.com/office/officeart/2005/8/layout/vList6"/>
    <dgm:cxn modelId="{3ABACA14-8A79-4C08-BF9E-E7649AE0A2E0}" type="presParOf" srcId="{DC0887F7-2944-45D7-A093-EB3C17C98C8C}" destId="{53EF5056-7D01-4F0A-B83E-749E5CB7021D}" srcOrd="0" destOrd="0" presId="urn:microsoft.com/office/officeart/2005/8/layout/vList6"/>
    <dgm:cxn modelId="{D1D6A615-7E0E-4B56-9549-5F682A6BB329}" type="presParOf" srcId="{DC0887F7-2944-45D7-A093-EB3C17C98C8C}" destId="{186D2B56-3182-41D4-92A6-DFCC3F617F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177469-6A31-49C4-8D5C-B3CA3ACB39AD}" type="presOf" srcId="{BD58F7C1-DA6B-45CD-BA03-B840E881771A}" destId="{077A92D8-A2E4-429A-83AB-70F68FB9A767}" srcOrd="0" destOrd="0" presId="urn:microsoft.com/office/officeart/2005/8/layout/hProcess6"/>
    <dgm:cxn modelId="{FF442E1F-6193-4AA9-9236-ED00F02C1228}" type="presOf" srcId="{60140FE5-649C-4BDB-8576-1B0048D27D0B}" destId="{2920F298-9C97-4503-91CF-37CE9439FE15}" srcOrd="1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98FDBEC0-32CC-477A-88BE-2EFF55C0B60D}" type="presOf" srcId="{60140FE5-649C-4BDB-8576-1B0048D27D0B}" destId="{592E3252-E323-4788-909D-A25164893E05}" srcOrd="0" destOrd="0" presId="urn:microsoft.com/office/officeart/2005/8/layout/hProcess6"/>
    <dgm:cxn modelId="{EBEF3506-7A9F-43F5-99A6-FD662E8DECEE}" type="presOf" srcId="{27EC9FD9-6BF9-4652-8B4C-C8E6E126029E}" destId="{7FBA2360-D3BC-4862-B424-80096324901E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9EA7FEC8-5323-4AFD-8F8F-268DB15905BC}" type="presParOf" srcId="{077A92D8-A2E4-429A-83AB-70F68FB9A767}" destId="{F558DE27-63E6-4F9F-B7E6-9F7F6E1AB390}" srcOrd="0" destOrd="0" presId="urn:microsoft.com/office/officeart/2005/8/layout/hProcess6"/>
    <dgm:cxn modelId="{5E46ABD6-5C3D-4D13-9B8A-121788761F8A}" type="presParOf" srcId="{F558DE27-63E6-4F9F-B7E6-9F7F6E1AB390}" destId="{C6B65F41-C785-4E38-B9C0-8C5C0DCA01D9}" srcOrd="0" destOrd="0" presId="urn:microsoft.com/office/officeart/2005/8/layout/hProcess6"/>
    <dgm:cxn modelId="{AACAD9A3-3AAD-4DBB-BAD1-257CB374F42E}" type="presParOf" srcId="{F558DE27-63E6-4F9F-B7E6-9F7F6E1AB390}" destId="{592E3252-E323-4788-909D-A25164893E05}" srcOrd="1" destOrd="0" presId="urn:microsoft.com/office/officeart/2005/8/layout/hProcess6"/>
    <dgm:cxn modelId="{702853E9-8C3F-4C88-B8F5-DD318A56A3C7}" type="presParOf" srcId="{F558DE27-63E6-4F9F-B7E6-9F7F6E1AB390}" destId="{2920F298-9C97-4503-91CF-37CE9439FE15}" srcOrd="2" destOrd="0" presId="urn:microsoft.com/office/officeart/2005/8/layout/hProcess6"/>
    <dgm:cxn modelId="{75329D77-E612-4CBF-B020-BC82B8B30484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3D0CC1-C8EE-46A0-9EB1-914D14776B8E}" type="presOf" srcId="{27EC9FD9-6BF9-4652-8B4C-C8E6E126029E}" destId="{7FBA2360-D3BC-4862-B424-80096324901E}" srcOrd="0" destOrd="0" presId="urn:microsoft.com/office/officeart/2005/8/layout/hProcess6"/>
    <dgm:cxn modelId="{D2E91CB6-88AF-445A-8295-66807A568CE6}" type="presOf" srcId="{60140FE5-649C-4BDB-8576-1B0048D27D0B}" destId="{592E3252-E323-4788-909D-A25164893E05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A454697-4262-41AA-B680-D61E87E02840}" type="presOf" srcId="{60140FE5-649C-4BDB-8576-1B0048D27D0B}" destId="{2920F298-9C97-4503-91CF-37CE9439FE15}" srcOrd="1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0EBDF8BB-5EB5-4434-9D10-7D4D22D29C1D}" type="presOf" srcId="{BD58F7C1-DA6B-45CD-BA03-B840E881771A}" destId="{077A92D8-A2E4-429A-83AB-70F68FB9A767}" srcOrd="0" destOrd="0" presId="urn:microsoft.com/office/officeart/2005/8/layout/hProcess6"/>
    <dgm:cxn modelId="{157D3025-FC99-4F18-AD1B-4D906BF87069}" type="presParOf" srcId="{077A92D8-A2E4-429A-83AB-70F68FB9A767}" destId="{F558DE27-63E6-4F9F-B7E6-9F7F6E1AB390}" srcOrd="0" destOrd="0" presId="urn:microsoft.com/office/officeart/2005/8/layout/hProcess6"/>
    <dgm:cxn modelId="{C5C23404-83D6-4AC8-A73B-128F12E9408D}" type="presParOf" srcId="{F558DE27-63E6-4F9F-B7E6-9F7F6E1AB390}" destId="{C6B65F41-C785-4E38-B9C0-8C5C0DCA01D9}" srcOrd="0" destOrd="0" presId="urn:microsoft.com/office/officeart/2005/8/layout/hProcess6"/>
    <dgm:cxn modelId="{53FC40E5-0B58-40AF-9D1E-7A4AFBDA6B29}" type="presParOf" srcId="{F558DE27-63E6-4F9F-B7E6-9F7F6E1AB390}" destId="{592E3252-E323-4788-909D-A25164893E05}" srcOrd="1" destOrd="0" presId="urn:microsoft.com/office/officeart/2005/8/layout/hProcess6"/>
    <dgm:cxn modelId="{1D039DE0-14B4-4F18-A76D-17B770DDAE85}" type="presParOf" srcId="{F558DE27-63E6-4F9F-B7E6-9F7F6E1AB390}" destId="{2920F298-9C97-4503-91CF-37CE9439FE15}" srcOrd="2" destOrd="0" presId="urn:microsoft.com/office/officeart/2005/8/layout/hProcess6"/>
    <dgm:cxn modelId="{5D76D619-06B2-44CD-B55E-680F09F37DD1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1228B1-A42C-4C2F-A4CC-E4FC1A6C1260}" type="presOf" srcId="{27EC9FD9-6BF9-4652-8B4C-C8E6E126029E}" destId="{7FBA2360-D3BC-4862-B424-80096324901E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9FCD72B5-BCF7-4D3D-B4FC-CC02BD3A0026}" type="presOf" srcId="{BD58F7C1-DA6B-45CD-BA03-B840E881771A}" destId="{077A92D8-A2E4-429A-83AB-70F68FB9A767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09DA6205-7A54-40D8-AC8D-338195104D75}" type="presOf" srcId="{60140FE5-649C-4BDB-8576-1B0048D27D0B}" destId="{2920F298-9C97-4503-91CF-37CE9439FE15}" srcOrd="1" destOrd="0" presId="urn:microsoft.com/office/officeart/2005/8/layout/hProcess6"/>
    <dgm:cxn modelId="{EEDA4F14-BE36-4D0B-9E08-40CC65B109A0}" type="presOf" srcId="{60140FE5-649C-4BDB-8576-1B0048D27D0B}" destId="{592E3252-E323-4788-909D-A25164893E05}" srcOrd="0" destOrd="0" presId="urn:microsoft.com/office/officeart/2005/8/layout/hProcess6"/>
    <dgm:cxn modelId="{732C076F-5D3D-4254-ABDE-5E22AB917CC1}" type="presParOf" srcId="{077A92D8-A2E4-429A-83AB-70F68FB9A767}" destId="{F558DE27-63E6-4F9F-B7E6-9F7F6E1AB390}" srcOrd="0" destOrd="0" presId="urn:microsoft.com/office/officeart/2005/8/layout/hProcess6"/>
    <dgm:cxn modelId="{D940E702-3398-4319-A02B-5215D21AD734}" type="presParOf" srcId="{F558DE27-63E6-4F9F-B7E6-9F7F6E1AB390}" destId="{C6B65F41-C785-4E38-B9C0-8C5C0DCA01D9}" srcOrd="0" destOrd="0" presId="urn:microsoft.com/office/officeart/2005/8/layout/hProcess6"/>
    <dgm:cxn modelId="{296DAB42-26EA-459F-A1D1-429D3B8D143A}" type="presParOf" srcId="{F558DE27-63E6-4F9F-B7E6-9F7F6E1AB390}" destId="{592E3252-E323-4788-909D-A25164893E05}" srcOrd="1" destOrd="0" presId="urn:microsoft.com/office/officeart/2005/8/layout/hProcess6"/>
    <dgm:cxn modelId="{199A2F74-864E-41EB-951D-8FF3E82B70A0}" type="presParOf" srcId="{F558DE27-63E6-4F9F-B7E6-9F7F6E1AB390}" destId="{2920F298-9C97-4503-91CF-37CE9439FE15}" srcOrd="2" destOrd="0" presId="urn:microsoft.com/office/officeart/2005/8/layout/hProcess6"/>
    <dgm:cxn modelId="{5A080612-0701-4FBD-9394-76307CA38284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F830D1-3CDF-4B89-B640-E639D33F65CE}" type="presOf" srcId="{60140FE5-649C-4BDB-8576-1B0048D27D0B}" destId="{592E3252-E323-4788-909D-A25164893E05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4A254AC7-FEEB-4F8A-8215-CD961ED5D409}" type="presOf" srcId="{60140FE5-649C-4BDB-8576-1B0048D27D0B}" destId="{2920F298-9C97-4503-91CF-37CE9439FE15}" srcOrd="1" destOrd="0" presId="urn:microsoft.com/office/officeart/2005/8/layout/hProcess6"/>
    <dgm:cxn modelId="{F32A4826-825F-4549-8511-20CB9882314E}" type="presOf" srcId="{BD58F7C1-DA6B-45CD-BA03-B840E881771A}" destId="{077A92D8-A2E4-429A-83AB-70F68FB9A767}" srcOrd="0" destOrd="0" presId="urn:microsoft.com/office/officeart/2005/8/layout/hProcess6"/>
    <dgm:cxn modelId="{DC4F1192-24FF-44FB-95F4-282DC33610A4}" type="presOf" srcId="{27EC9FD9-6BF9-4652-8B4C-C8E6E126029E}" destId="{7FBA2360-D3BC-4862-B424-80096324901E}" srcOrd="0" destOrd="0" presId="urn:microsoft.com/office/officeart/2005/8/layout/hProcess6"/>
    <dgm:cxn modelId="{FBEAE690-2717-47FA-AF5A-2BA31AC3B265}" type="presParOf" srcId="{077A92D8-A2E4-429A-83AB-70F68FB9A767}" destId="{F558DE27-63E6-4F9F-B7E6-9F7F6E1AB390}" srcOrd="0" destOrd="0" presId="urn:microsoft.com/office/officeart/2005/8/layout/hProcess6"/>
    <dgm:cxn modelId="{A5D5AB8C-0504-4FE6-A336-511EBDBE2C36}" type="presParOf" srcId="{F558DE27-63E6-4F9F-B7E6-9F7F6E1AB390}" destId="{C6B65F41-C785-4E38-B9C0-8C5C0DCA01D9}" srcOrd="0" destOrd="0" presId="urn:microsoft.com/office/officeart/2005/8/layout/hProcess6"/>
    <dgm:cxn modelId="{48D4AC40-908D-4754-B9EC-937664D9E55F}" type="presParOf" srcId="{F558DE27-63E6-4F9F-B7E6-9F7F6E1AB390}" destId="{592E3252-E323-4788-909D-A25164893E05}" srcOrd="1" destOrd="0" presId="urn:microsoft.com/office/officeart/2005/8/layout/hProcess6"/>
    <dgm:cxn modelId="{C94A6E76-65A4-4826-8B37-A8C648B88A88}" type="presParOf" srcId="{F558DE27-63E6-4F9F-B7E6-9F7F6E1AB390}" destId="{2920F298-9C97-4503-91CF-37CE9439FE15}" srcOrd="2" destOrd="0" presId="urn:microsoft.com/office/officeart/2005/8/layout/hProcess6"/>
    <dgm:cxn modelId="{63D8706C-661A-4748-BBAD-DD6BA306D6B0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58F7C1-DA6B-45CD-BA03-B840E881771A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EC9FD9-6BF9-4652-8B4C-C8E6E12602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668C8253-136D-4A76-9FAD-F36E2854BB28}" type="parTrans" cxnId="{D1C10D44-1EEE-4983-B2A8-DEC5A4796C1A}">
      <dgm:prSet/>
      <dgm:spPr/>
      <dgm:t>
        <a:bodyPr/>
        <a:lstStyle/>
        <a:p>
          <a:endParaRPr lang="ru-RU"/>
        </a:p>
      </dgm:t>
    </dgm:pt>
    <dgm:pt modelId="{228C9E7D-16CC-452A-88F2-184A7E7188C7}" type="sibTrans" cxnId="{D1C10D44-1EEE-4983-B2A8-DEC5A4796C1A}">
      <dgm:prSet/>
      <dgm:spPr/>
      <dgm:t>
        <a:bodyPr/>
        <a:lstStyle/>
        <a:p>
          <a:endParaRPr lang="ru-RU"/>
        </a:p>
      </dgm:t>
    </dgm:pt>
    <dgm:pt modelId="{60140FE5-649C-4BDB-8576-1B0048D27D0B}">
      <dgm:prSet phldrT="[Текст]"/>
      <dgm:spPr>
        <a:solidFill>
          <a:srgbClr val="66FF99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  <a:hlinkClick xmlns:r="http://schemas.openxmlformats.org/officeDocument/2006/relationships" r:id="rId1" action="ppaction://hlinksldjump"/>
            </a:rPr>
            <a:t>Далее</a:t>
          </a:r>
          <a:endParaRPr lang="ru-RU" b="1" dirty="0">
            <a:latin typeface="Constantia" pitchFamily="18" charset="0"/>
          </a:endParaRPr>
        </a:p>
      </dgm:t>
    </dgm:pt>
    <dgm:pt modelId="{A11C8D8D-9854-4791-92A9-82CD76E77832}" type="parTrans" cxnId="{D702A612-4E06-4B64-8488-5F1DB83F4D2A}">
      <dgm:prSet/>
      <dgm:spPr/>
      <dgm:t>
        <a:bodyPr/>
        <a:lstStyle/>
        <a:p>
          <a:endParaRPr lang="ru-RU"/>
        </a:p>
      </dgm:t>
    </dgm:pt>
    <dgm:pt modelId="{F56F9D0C-97EA-43C4-8460-790A8C6DB926}" type="sibTrans" cxnId="{D702A612-4E06-4B64-8488-5F1DB83F4D2A}">
      <dgm:prSet/>
      <dgm:spPr/>
      <dgm:t>
        <a:bodyPr/>
        <a:lstStyle/>
        <a:p>
          <a:endParaRPr lang="ru-RU"/>
        </a:p>
      </dgm:t>
    </dgm:pt>
    <dgm:pt modelId="{077A92D8-A2E4-429A-83AB-70F68FB9A767}" type="pres">
      <dgm:prSet presAssocID="{BD58F7C1-DA6B-45CD-BA03-B840E881771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8DE27-63E6-4F9F-B7E6-9F7F6E1AB390}" type="pres">
      <dgm:prSet presAssocID="{27EC9FD9-6BF9-4652-8B4C-C8E6E126029E}" presName="compNode" presStyleCnt="0"/>
      <dgm:spPr/>
    </dgm:pt>
    <dgm:pt modelId="{C6B65F41-C785-4E38-B9C0-8C5C0DCA01D9}" type="pres">
      <dgm:prSet presAssocID="{27EC9FD9-6BF9-4652-8B4C-C8E6E126029E}" presName="noGeometry" presStyleCnt="0"/>
      <dgm:spPr/>
    </dgm:pt>
    <dgm:pt modelId="{592E3252-E323-4788-909D-A25164893E05}" type="pres">
      <dgm:prSet presAssocID="{27EC9FD9-6BF9-4652-8B4C-C8E6E126029E}" presName="childTextVisible" presStyleLbl="bgAccFollowNode1" presStyleIdx="0" presStyleCnt="1" custScaleX="169274" custScaleY="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F298-9C97-4503-91CF-37CE9439FE15}" type="pres">
      <dgm:prSet presAssocID="{27EC9FD9-6BF9-4652-8B4C-C8E6E126029E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7FBA2360-D3BC-4862-B424-80096324901E}" type="pres">
      <dgm:prSet presAssocID="{27EC9FD9-6BF9-4652-8B4C-C8E6E126029E}" presName="parentText" presStyleLbl="node1" presStyleIdx="0" presStyleCnt="1" custLinFactNeighborX="-451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76EA34-115B-4906-BF3B-55D4A72B81C5}" type="presOf" srcId="{60140FE5-649C-4BDB-8576-1B0048D27D0B}" destId="{592E3252-E323-4788-909D-A25164893E05}" srcOrd="0" destOrd="0" presId="urn:microsoft.com/office/officeart/2005/8/layout/hProcess6"/>
    <dgm:cxn modelId="{D1C10D44-1EEE-4983-B2A8-DEC5A4796C1A}" srcId="{BD58F7C1-DA6B-45CD-BA03-B840E881771A}" destId="{27EC9FD9-6BF9-4652-8B4C-C8E6E126029E}" srcOrd="0" destOrd="0" parTransId="{668C8253-136D-4A76-9FAD-F36E2854BB28}" sibTransId="{228C9E7D-16CC-452A-88F2-184A7E7188C7}"/>
    <dgm:cxn modelId="{64697EDE-E441-4850-B949-5DAC312246B4}" type="presOf" srcId="{BD58F7C1-DA6B-45CD-BA03-B840E881771A}" destId="{077A92D8-A2E4-429A-83AB-70F68FB9A767}" srcOrd="0" destOrd="0" presId="urn:microsoft.com/office/officeart/2005/8/layout/hProcess6"/>
    <dgm:cxn modelId="{D702A612-4E06-4B64-8488-5F1DB83F4D2A}" srcId="{27EC9FD9-6BF9-4652-8B4C-C8E6E126029E}" destId="{60140FE5-649C-4BDB-8576-1B0048D27D0B}" srcOrd="0" destOrd="0" parTransId="{A11C8D8D-9854-4791-92A9-82CD76E77832}" sibTransId="{F56F9D0C-97EA-43C4-8460-790A8C6DB926}"/>
    <dgm:cxn modelId="{B2A787F7-A375-4EF6-9283-CA115DD01579}" type="presOf" srcId="{27EC9FD9-6BF9-4652-8B4C-C8E6E126029E}" destId="{7FBA2360-D3BC-4862-B424-80096324901E}" srcOrd="0" destOrd="0" presId="urn:microsoft.com/office/officeart/2005/8/layout/hProcess6"/>
    <dgm:cxn modelId="{ABDFFB15-79D0-40D8-8CA1-9706C6E52366}" type="presOf" srcId="{60140FE5-649C-4BDB-8576-1B0048D27D0B}" destId="{2920F298-9C97-4503-91CF-37CE9439FE15}" srcOrd="1" destOrd="0" presId="urn:microsoft.com/office/officeart/2005/8/layout/hProcess6"/>
    <dgm:cxn modelId="{16C22462-58F9-4EC5-814B-D8DE0B2A2F64}" type="presParOf" srcId="{077A92D8-A2E4-429A-83AB-70F68FB9A767}" destId="{F558DE27-63E6-4F9F-B7E6-9F7F6E1AB390}" srcOrd="0" destOrd="0" presId="urn:microsoft.com/office/officeart/2005/8/layout/hProcess6"/>
    <dgm:cxn modelId="{729EFF70-5CBB-4EBB-AC5E-9F05F75B4820}" type="presParOf" srcId="{F558DE27-63E6-4F9F-B7E6-9F7F6E1AB390}" destId="{C6B65F41-C785-4E38-B9C0-8C5C0DCA01D9}" srcOrd="0" destOrd="0" presId="urn:microsoft.com/office/officeart/2005/8/layout/hProcess6"/>
    <dgm:cxn modelId="{10130D6A-DC9A-4034-AB50-D40A2234B129}" type="presParOf" srcId="{F558DE27-63E6-4F9F-B7E6-9F7F6E1AB390}" destId="{592E3252-E323-4788-909D-A25164893E05}" srcOrd="1" destOrd="0" presId="urn:microsoft.com/office/officeart/2005/8/layout/hProcess6"/>
    <dgm:cxn modelId="{77CA9781-A605-4710-ADB1-29E12ECC9BA4}" type="presParOf" srcId="{F558DE27-63E6-4F9F-B7E6-9F7F6E1AB390}" destId="{2920F298-9C97-4503-91CF-37CE9439FE15}" srcOrd="2" destOrd="0" presId="urn:microsoft.com/office/officeart/2005/8/layout/hProcess6"/>
    <dgm:cxn modelId="{F71B925E-EB9A-4A89-B1A3-F0CC791BA08B}" type="presParOf" srcId="{F558DE27-63E6-4F9F-B7E6-9F7F6E1AB390}" destId="{7FBA2360-D3BC-4862-B424-80096324901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335776" y="0"/>
          <a:ext cx="3120607" cy="864096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Тест окончен</a:t>
          </a:r>
          <a:endParaRPr lang="ru-RU" sz="2400" b="1" kern="1200" dirty="0">
            <a:latin typeface="Constantia" pitchFamily="18" charset="0"/>
          </a:endParaRPr>
        </a:p>
      </dsp:txBody>
      <dsp:txXfrm>
        <a:off x="1115928" y="0"/>
        <a:ext cx="2340455" cy="864096"/>
      </dsp:txXfrm>
    </dsp:sp>
    <dsp:sp modelId="{7FBA2360-D3BC-4862-B424-80096324901E}">
      <dsp:nvSpPr>
        <dsp:cNvPr id="0" name=""/>
        <dsp:cNvSpPr/>
      </dsp:nvSpPr>
      <dsp:spPr>
        <a:xfrm>
          <a:off x="0" y="5101"/>
          <a:ext cx="860926" cy="853893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  </a:t>
          </a:r>
          <a:endParaRPr lang="ru-RU" sz="3900" kern="1200" dirty="0"/>
        </a:p>
      </dsp:txBody>
      <dsp:txXfrm>
        <a:off x="0" y="5101"/>
        <a:ext cx="860926" cy="853893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6D2B56-3182-41D4-92A6-DFCC3F617F8A}">
      <dsp:nvSpPr>
        <dsp:cNvPr id="0" name=""/>
        <dsp:cNvSpPr/>
      </dsp:nvSpPr>
      <dsp:spPr>
        <a:xfrm>
          <a:off x="858742" y="457"/>
          <a:ext cx="3341391" cy="935189"/>
        </a:xfrm>
        <a:prstGeom prst="rightArrow">
          <a:avLst>
            <a:gd name="adj1" fmla="val 75000"/>
            <a:gd name="adj2" fmla="val 50000"/>
          </a:avLst>
        </a:prstGeom>
        <a:solidFill>
          <a:srgbClr val="66CCFF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Начать выполнение  теста</a:t>
          </a:r>
          <a:r>
            <a:rPr lang="ru-RU" sz="2400" kern="1200" dirty="0" smtClean="0">
              <a:latin typeface="Constantia" pitchFamily="18" charset="0"/>
            </a:rPr>
            <a:t>  </a:t>
          </a:r>
          <a:endParaRPr lang="ru-RU" sz="2400" kern="1200" dirty="0">
            <a:latin typeface="Constantia" pitchFamily="18" charset="0"/>
          </a:endParaRPr>
        </a:p>
      </dsp:txBody>
      <dsp:txXfrm>
        <a:off x="858742" y="457"/>
        <a:ext cx="3341391" cy="935189"/>
      </dsp:txXfrm>
    </dsp:sp>
    <dsp:sp modelId="{53EF5056-7D01-4F0A-B83E-749E5CB7021D}">
      <dsp:nvSpPr>
        <dsp:cNvPr id="0" name=""/>
        <dsp:cNvSpPr/>
      </dsp:nvSpPr>
      <dsp:spPr>
        <a:xfrm>
          <a:off x="72002" y="457"/>
          <a:ext cx="786739" cy="935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 </a:t>
          </a:r>
          <a:endParaRPr lang="ru-RU" sz="4700" kern="1200" dirty="0"/>
        </a:p>
      </dsp:txBody>
      <dsp:txXfrm>
        <a:off x="72002" y="457"/>
        <a:ext cx="786739" cy="935189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335776" y="0"/>
          <a:ext cx="3120607" cy="864096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Тест окончен</a:t>
          </a:r>
          <a:endParaRPr lang="ru-RU" sz="2400" b="1" kern="1200" dirty="0">
            <a:latin typeface="Constantia" pitchFamily="18" charset="0"/>
          </a:endParaRPr>
        </a:p>
      </dsp:txBody>
      <dsp:txXfrm>
        <a:off x="1115928" y="0"/>
        <a:ext cx="2340455" cy="864096"/>
      </dsp:txXfrm>
    </dsp:sp>
    <dsp:sp modelId="{7FBA2360-D3BC-4862-B424-80096324901E}">
      <dsp:nvSpPr>
        <dsp:cNvPr id="0" name=""/>
        <dsp:cNvSpPr/>
      </dsp:nvSpPr>
      <dsp:spPr>
        <a:xfrm>
          <a:off x="0" y="5101"/>
          <a:ext cx="860926" cy="853893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  </a:t>
          </a:r>
          <a:endParaRPr lang="ru-RU" sz="3900" kern="1200" dirty="0"/>
        </a:p>
      </dsp:txBody>
      <dsp:txXfrm>
        <a:off x="0" y="5101"/>
        <a:ext cx="860926" cy="853893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6D2B56-3182-41D4-92A6-DFCC3F617F8A}">
      <dsp:nvSpPr>
        <dsp:cNvPr id="0" name=""/>
        <dsp:cNvSpPr/>
      </dsp:nvSpPr>
      <dsp:spPr>
        <a:xfrm>
          <a:off x="858742" y="457"/>
          <a:ext cx="3341391" cy="935189"/>
        </a:xfrm>
        <a:prstGeom prst="rightArrow">
          <a:avLst>
            <a:gd name="adj1" fmla="val 75000"/>
            <a:gd name="adj2" fmla="val 50000"/>
          </a:avLst>
        </a:prstGeom>
        <a:solidFill>
          <a:srgbClr val="66CCFF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Начать выполнение  теста</a:t>
          </a:r>
          <a:r>
            <a:rPr lang="ru-RU" sz="2400" kern="1200" dirty="0" smtClean="0">
              <a:latin typeface="Constantia" pitchFamily="18" charset="0"/>
            </a:rPr>
            <a:t>  </a:t>
          </a:r>
          <a:endParaRPr lang="ru-RU" sz="2400" kern="1200" dirty="0">
            <a:latin typeface="Constantia" pitchFamily="18" charset="0"/>
          </a:endParaRPr>
        </a:p>
      </dsp:txBody>
      <dsp:txXfrm>
        <a:off x="858742" y="457"/>
        <a:ext cx="3341391" cy="935189"/>
      </dsp:txXfrm>
    </dsp:sp>
    <dsp:sp modelId="{53EF5056-7D01-4F0A-B83E-749E5CB7021D}">
      <dsp:nvSpPr>
        <dsp:cNvPr id="0" name=""/>
        <dsp:cNvSpPr/>
      </dsp:nvSpPr>
      <dsp:spPr>
        <a:xfrm>
          <a:off x="72002" y="457"/>
          <a:ext cx="786739" cy="935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 </a:t>
          </a:r>
          <a:endParaRPr lang="ru-RU" sz="4700" kern="1200" dirty="0"/>
        </a:p>
      </dsp:txBody>
      <dsp:txXfrm>
        <a:off x="72002" y="457"/>
        <a:ext cx="786739" cy="935189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5ECB29-5E98-49CE-A000-8A6B35183F64}">
      <dsp:nvSpPr>
        <dsp:cNvPr id="0" name=""/>
        <dsp:cNvSpPr/>
      </dsp:nvSpPr>
      <dsp:spPr>
        <a:xfrm flipH="1">
          <a:off x="0" y="0"/>
          <a:ext cx="2325811" cy="719377"/>
        </a:xfrm>
        <a:prstGeom prst="rightArrow">
          <a:avLst>
            <a:gd name="adj1" fmla="val 75000"/>
            <a:gd name="adj2" fmla="val 50000"/>
          </a:avLst>
        </a:prstGeom>
        <a:gradFill rotWithShape="0">
          <a:gsLst>
            <a:gs pos="0">
              <a:schemeClr val="accent3">
                <a:shade val="51000"/>
                <a:satMod val="130000"/>
                <a:alpha val="80000"/>
              </a:schemeClr>
            </a:gs>
            <a:gs pos="80000">
              <a:schemeClr val="accent3">
                <a:shade val="93000"/>
                <a:satMod val="130000"/>
                <a:alpha val="90000"/>
              </a:schemeClr>
            </a:gs>
            <a:gs pos="100000">
              <a:schemeClr val="accent3">
                <a:shade val="94000"/>
                <a:satMod val="135000"/>
                <a:alpha val="86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Constantia" pitchFamily="18" charset="0"/>
            </a:rPr>
            <a:t>Выбери тему</a:t>
          </a:r>
          <a:endParaRPr lang="ru-RU" sz="2000" kern="1200" dirty="0">
            <a:latin typeface="Constantia" pitchFamily="18" charset="0"/>
          </a:endParaRPr>
        </a:p>
      </dsp:txBody>
      <dsp:txXfrm flipH="1">
        <a:off x="0" y="0"/>
        <a:ext cx="2325811" cy="719377"/>
      </dsp:txXfrm>
    </dsp:sp>
    <dsp:sp modelId="{4BDFB47E-3B11-4925-BC7F-F8FD5DBDC902}">
      <dsp:nvSpPr>
        <dsp:cNvPr id="0" name=""/>
        <dsp:cNvSpPr/>
      </dsp:nvSpPr>
      <dsp:spPr>
        <a:xfrm>
          <a:off x="2219023" y="71304"/>
          <a:ext cx="551699" cy="576767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2219023" y="71304"/>
        <a:ext cx="551699" cy="576767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0A409-02DB-4203-9A5E-B25D67964FBA}">
      <dsp:nvSpPr>
        <dsp:cNvPr id="0" name=""/>
        <dsp:cNvSpPr/>
      </dsp:nvSpPr>
      <dsp:spPr>
        <a:xfrm>
          <a:off x="475054" y="0"/>
          <a:ext cx="2333257" cy="1089020"/>
        </a:xfrm>
        <a:prstGeom prst="notchedRightArrow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50EF1668-D553-4487-B6AD-1E05706E3E10}">
      <dsp:nvSpPr>
        <dsp:cNvPr id="0" name=""/>
        <dsp:cNvSpPr/>
      </dsp:nvSpPr>
      <dsp:spPr>
        <a:xfrm>
          <a:off x="792084" y="367242"/>
          <a:ext cx="1724955" cy="416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Выход</a:t>
          </a:r>
          <a:endParaRPr lang="ru-RU" sz="1600" b="1" kern="1200" dirty="0">
            <a:latin typeface="Constantia" pitchFamily="18" charset="0"/>
          </a:endParaRPr>
        </a:p>
      </dsp:txBody>
      <dsp:txXfrm>
        <a:off x="792084" y="367242"/>
        <a:ext cx="1724955" cy="416122"/>
      </dsp:txXfrm>
    </dsp:sp>
    <dsp:sp modelId="{D23C718F-4C2B-475F-AC8C-137C164A8261}">
      <dsp:nvSpPr>
        <dsp:cNvPr id="0" name=""/>
        <dsp:cNvSpPr/>
      </dsp:nvSpPr>
      <dsp:spPr>
        <a:xfrm flipH="1">
          <a:off x="648072" y="360040"/>
          <a:ext cx="58266" cy="757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6D2B56-3182-41D4-92A6-DFCC3F617F8A}">
      <dsp:nvSpPr>
        <dsp:cNvPr id="0" name=""/>
        <dsp:cNvSpPr/>
      </dsp:nvSpPr>
      <dsp:spPr>
        <a:xfrm>
          <a:off x="858742" y="457"/>
          <a:ext cx="3341391" cy="935189"/>
        </a:xfrm>
        <a:prstGeom prst="rightArrow">
          <a:avLst>
            <a:gd name="adj1" fmla="val 75000"/>
            <a:gd name="adj2" fmla="val 50000"/>
          </a:avLst>
        </a:prstGeom>
        <a:solidFill>
          <a:srgbClr val="66CCFF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Начать выполнение  теста</a:t>
          </a:r>
          <a:r>
            <a:rPr lang="ru-RU" sz="2400" kern="1200" dirty="0" smtClean="0">
              <a:latin typeface="Constantia" pitchFamily="18" charset="0"/>
            </a:rPr>
            <a:t>  </a:t>
          </a:r>
          <a:endParaRPr lang="ru-RU" sz="2400" kern="1200" dirty="0">
            <a:latin typeface="Constantia" pitchFamily="18" charset="0"/>
          </a:endParaRPr>
        </a:p>
      </dsp:txBody>
      <dsp:txXfrm>
        <a:off x="858742" y="457"/>
        <a:ext cx="3341391" cy="935189"/>
      </dsp:txXfrm>
    </dsp:sp>
    <dsp:sp modelId="{53EF5056-7D01-4F0A-B83E-749E5CB7021D}">
      <dsp:nvSpPr>
        <dsp:cNvPr id="0" name=""/>
        <dsp:cNvSpPr/>
      </dsp:nvSpPr>
      <dsp:spPr>
        <a:xfrm>
          <a:off x="72002" y="457"/>
          <a:ext cx="786739" cy="935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 </a:t>
          </a:r>
          <a:endParaRPr lang="ru-RU" sz="4700" kern="1200" dirty="0"/>
        </a:p>
      </dsp:txBody>
      <dsp:txXfrm>
        <a:off x="72002" y="457"/>
        <a:ext cx="786739" cy="93518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2E3252-E323-4788-909D-A25164893E05}">
      <dsp:nvSpPr>
        <dsp:cNvPr id="0" name=""/>
        <dsp:cNvSpPr/>
      </dsp:nvSpPr>
      <dsp:spPr>
        <a:xfrm>
          <a:off x="406168" y="216024"/>
          <a:ext cx="2091646" cy="648072"/>
        </a:xfrm>
        <a:prstGeom prst="rightArrow">
          <a:avLst>
            <a:gd name="adj1" fmla="val 70000"/>
            <a:gd name="adj2" fmla="val 50000"/>
          </a:avLst>
        </a:prstGeom>
        <a:solidFill>
          <a:srgbClr val="66FF99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60" tIns="18415" rIns="3683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onstantia" pitchFamily="18" charset="0"/>
              <a:hlinkClick xmlns:r="http://schemas.openxmlformats.org/officeDocument/2006/relationships" r:id="" action="ppaction://hlinksldjump"/>
            </a:rPr>
            <a:t>Далее</a:t>
          </a:r>
          <a:endParaRPr lang="ru-RU" sz="2900" b="1" kern="1200" dirty="0">
            <a:latin typeface="Constantia" pitchFamily="18" charset="0"/>
          </a:endParaRPr>
        </a:p>
      </dsp:txBody>
      <dsp:txXfrm>
        <a:off x="929080" y="216024"/>
        <a:ext cx="1568734" cy="648072"/>
      </dsp:txXfrm>
    </dsp:sp>
    <dsp:sp modelId="{7FBA2360-D3BC-4862-B424-80096324901E}">
      <dsp:nvSpPr>
        <dsp:cNvPr id="0" name=""/>
        <dsp:cNvSpPr/>
      </dsp:nvSpPr>
      <dsp:spPr>
        <a:xfrm>
          <a:off x="246268" y="231145"/>
          <a:ext cx="617828" cy="6178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</a:t>
          </a:r>
          <a:endParaRPr lang="ru-RU" sz="2800" kern="1200" dirty="0"/>
        </a:p>
      </dsp:txBody>
      <dsp:txXfrm>
        <a:off x="246268" y="231145"/>
        <a:ext cx="617828" cy="617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799B9-33DC-4523-AE83-B22AC5E6943D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B42F7-49F8-40A3-81E7-B6050E275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slide" Target="slide3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image" Target="../media/image2.jpeg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1.xml"/><Relationship Id="rId11" Type="http://schemas.microsoft.com/office/2007/relationships/diagramDrawing" Target="../diagrams/drawing2.xml"/><Relationship Id="rId5" Type="http://schemas.openxmlformats.org/officeDocument/2006/relationships/slide" Target="slide17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slide" Target="slide1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latin typeface="Constantia" pitchFamily="18" charset="0"/>
              </a:rPr>
              <a:t>Итоговое  тестирование</a:t>
            </a:r>
            <a:br>
              <a:rPr lang="ru-RU" sz="4000" b="1" i="1" dirty="0" smtClean="0">
                <a:latin typeface="Constantia" pitchFamily="18" charset="0"/>
              </a:rPr>
            </a:br>
            <a:r>
              <a:rPr lang="ru-RU" sz="4000" b="1" i="1" dirty="0" smtClean="0">
                <a:latin typeface="Constantia" pitchFamily="18" charset="0"/>
              </a:rPr>
              <a:t>для  учащихся  11  класса</a:t>
            </a:r>
            <a:endParaRPr lang="ru-RU" sz="4000" b="1" i="1" dirty="0">
              <a:latin typeface="Constantia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1547664" y="2852936"/>
            <a:ext cx="6480720" cy="222341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36000" tIns="0" rIns="36000" bIns="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Конкурс интерактивных презентаций от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Pedsovet.su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«Интерактивная мозаика»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Кулаева Надежда Александровна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МОУ «Межениновская СОШ»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учитель информатики в 2 – 11 классах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872208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Constantia" pitchFamily="18" charset="0"/>
              </a:rPr>
              <a:t>7</a:t>
            </a:r>
            <a:r>
              <a:rPr lang="ru-RU" sz="2000" dirty="0" smtClean="0">
                <a:latin typeface="Constantia" pitchFamily="18" charset="0"/>
              </a:rPr>
              <a:t>. Вычислить сумму двоичного и десятичного чисел 10(2) + 10(10). Представить результат в десятичной системе счисления.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99792" y="4077072"/>
            <a:ext cx="1296144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12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2708920"/>
            <a:ext cx="1368152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11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4077072"/>
            <a:ext cx="1296144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13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68344" y="3501008"/>
            <a:ext cx="122413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14</a:t>
            </a:r>
            <a:endParaRPr lang="ru-RU" sz="2800" b="1" dirty="0">
              <a:latin typeface="Book Antiqu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076056" y="5589240"/>
          <a:ext cx="345638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619672" y="260648"/>
            <a:ext cx="7344816" cy="2808312"/>
          </a:xfrm>
          <a:prstGeom prst="round2Diag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38000"/>
                </a:schemeClr>
              </a:gs>
              <a:gs pos="35000">
                <a:schemeClr val="dk1">
                  <a:tint val="37000"/>
                  <a:satMod val="300000"/>
                  <a:alpha val="56000"/>
                </a:schemeClr>
              </a:gs>
              <a:gs pos="100000">
                <a:schemeClr val="dk1">
                  <a:tint val="15000"/>
                  <a:satMod val="350000"/>
                  <a:alpha val="63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>
                <a:latin typeface="Constantia" pitchFamily="18" charset="0"/>
              </a:rPr>
              <a:t>Устройство компьютера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latin typeface="Constantia" pitchFamily="18" charset="0"/>
              </a:rPr>
              <a:t> и 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latin typeface="Constantia" pitchFamily="18" charset="0"/>
              </a:rPr>
              <a:t>программное обеспечение</a:t>
            </a:r>
            <a:endParaRPr lang="ru-RU" sz="4000" b="1" i="1" dirty="0">
              <a:latin typeface="Constant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44008" y="5661248"/>
          <a:ext cx="427213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60648"/>
            <a:ext cx="5328592" cy="1008112"/>
          </a:xfrm>
          <a:gradFill>
            <a:gsLst>
              <a:gs pos="0">
                <a:schemeClr val="dk1">
                  <a:tint val="50000"/>
                  <a:satMod val="300000"/>
                  <a:alpha val="58000"/>
                </a:schemeClr>
              </a:gs>
              <a:gs pos="35000">
                <a:schemeClr val="dk1">
                  <a:tint val="37000"/>
                  <a:satMod val="300000"/>
                  <a:alpha val="87000"/>
                </a:schemeClr>
              </a:gs>
              <a:gs pos="100000">
                <a:schemeClr val="dk1">
                  <a:tint val="15000"/>
                  <a:satMod val="350000"/>
                  <a:alpha val="52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1</a:t>
            </a:r>
            <a:r>
              <a:rPr lang="ru-RU" sz="3200" dirty="0" smtClean="0">
                <a:latin typeface="Constantia" pitchFamily="18" charset="0"/>
              </a:rPr>
              <a:t>.  Драйвер – это: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2996952"/>
            <a:ext cx="2880320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Компьютерный вирус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1772816"/>
            <a:ext cx="2952328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Устройство компьютера 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4005064"/>
            <a:ext cx="3744416" cy="187220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Программа, обеспечивающая работу устройства компьютера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52120" y="4149080"/>
            <a:ext cx="2736304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Антивирусная программа</a:t>
            </a:r>
            <a:endParaRPr lang="ru-RU" sz="2800" i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652120" y="5517232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92888" cy="1296144"/>
          </a:xfrm>
          <a:gradFill>
            <a:gsLst>
              <a:gs pos="0">
                <a:schemeClr val="dk1">
                  <a:tint val="50000"/>
                  <a:satMod val="300000"/>
                  <a:alpha val="58000"/>
                </a:schemeClr>
              </a:gs>
              <a:gs pos="35000">
                <a:schemeClr val="dk1">
                  <a:tint val="37000"/>
                  <a:satMod val="300000"/>
                  <a:alpha val="87000"/>
                </a:schemeClr>
              </a:gs>
              <a:gs pos="100000">
                <a:schemeClr val="dk1">
                  <a:tint val="15000"/>
                  <a:satMod val="350000"/>
                  <a:alpha val="52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>
                <a:latin typeface="Century" pitchFamily="18" charset="0"/>
              </a:rPr>
              <a:t>2</a:t>
            </a:r>
            <a:r>
              <a:rPr lang="ru-RU" sz="3200" dirty="0" smtClean="0">
                <a:latin typeface="Constantia" pitchFamily="18" charset="0"/>
              </a:rPr>
              <a:t>.  В целях сохранения информации жесткие магнитные диски необходимо оберегать от: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3573016"/>
            <a:ext cx="2880320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Царапин 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2132856"/>
            <a:ext cx="2952328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Пониженной температуры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31840" y="4797152"/>
            <a:ext cx="230425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Света 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5805264"/>
            <a:ext cx="2736304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nstantia" pitchFamily="18" charset="0"/>
              </a:rPr>
              <a:t>Ударов при установке</a:t>
            </a:r>
            <a:endParaRPr lang="ru-RU" sz="2800" i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79512" y="5589240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6.01295E-7 L -0.2283 -0.3987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92888" cy="1296144"/>
          </a:xfrm>
          <a:gradFill>
            <a:gsLst>
              <a:gs pos="0">
                <a:schemeClr val="dk1">
                  <a:tint val="50000"/>
                  <a:satMod val="300000"/>
                  <a:alpha val="58000"/>
                </a:schemeClr>
              </a:gs>
              <a:gs pos="35000">
                <a:schemeClr val="dk1">
                  <a:tint val="37000"/>
                  <a:satMod val="300000"/>
                  <a:alpha val="87000"/>
                </a:schemeClr>
              </a:gs>
              <a:gs pos="100000">
                <a:schemeClr val="dk1">
                  <a:tint val="15000"/>
                  <a:satMod val="350000"/>
                  <a:alpha val="52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3</a:t>
            </a:r>
            <a:r>
              <a:rPr lang="ru-RU" sz="3200" dirty="0" smtClean="0">
                <a:latin typeface="Constantia" pitchFamily="18" charset="0"/>
              </a:rPr>
              <a:t>.  Операционная система – это: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3573016"/>
            <a:ext cx="2880320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Антивирусная программа 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132856"/>
            <a:ext cx="4320480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Программа, обеспечивающая управление базами данных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4797152"/>
            <a:ext cx="410445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Программа, управляющая работой компьютера 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5805264"/>
            <a:ext cx="2952328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Система программирования</a:t>
            </a:r>
            <a:endParaRPr lang="ru-RU" sz="2400" i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79512" y="5733256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6346E-6 L 0.07483 -0.230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92888" cy="1296144"/>
          </a:xfrm>
          <a:gradFill>
            <a:gsLst>
              <a:gs pos="0">
                <a:schemeClr val="dk1">
                  <a:tint val="50000"/>
                  <a:satMod val="300000"/>
                  <a:alpha val="58000"/>
                </a:schemeClr>
              </a:gs>
              <a:gs pos="35000">
                <a:schemeClr val="dk1">
                  <a:tint val="37000"/>
                  <a:satMod val="300000"/>
                  <a:alpha val="87000"/>
                </a:schemeClr>
              </a:gs>
              <a:gs pos="100000">
                <a:schemeClr val="dk1">
                  <a:tint val="15000"/>
                  <a:satMod val="350000"/>
                  <a:alpha val="52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4</a:t>
            </a:r>
            <a:r>
              <a:rPr lang="ru-RU" sz="3200" dirty="0" smtClean="0">
                <a:latin typeface="Constantia" pitchFamily="18" charset="0"/>
              </a:rPr>
              <a:t>.  Файл – это: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3429000"/>
            <a:ext cx="3456384" cy="108012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Программа или данные на диске, имеющие имя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132856"/>
            <a:ext cx="4320480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Единица измерения количества информации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4797152"/>
            <a:ext cx="410445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Программа, в оперативной памяти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5733256"/>
            <a:ext cx="2952328" cy="105273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Текст, распечатанный на принтере</a:t>
            </a:r>
            <a:endParaRPr lang="ru-RU" sz="2400" i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0" y="5661248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92888" cy="1296144"/>
          </a:xfrm>
          <a:gradFill>
            <a:gsLst>
              <a:gs pos="0">
                <a:schemeClr val="dk1">
                  <a:tint val="50000"/>
                  <a:satMod val="300000"/>
                  <a:alpha val="58000"/>
                </a:schemeClr>
              </a:gs>
              <a:gs pos="35000">
                <a:schemeClr val="dk1">
                  <a:tint val="37000"/>
                  <a:satMod val="300000"/>
                  <a:alpha val="87000"/>
                </a:schemeClr>
              </a:gs>
              <a:gs pos="100000">
                <a:schemeClr val="dk1">
                  <a:tint val="15000"/>
                  <a:satMod val="350000"/>
                  <a:alpha val="52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>
                <a:latin typeface="Century" pitchFamily="18" charset="0"/>
              </a:rPr>
              <a:t>5</a:t>
            </a:r>
            <a:r>
              <a:rPr lang="ru-RU" sz="3200" dirty="0" smtClean="0">
                <a:latin typeface="Constantia" pitchFamily="18" charset="0"/>
              </a:rPr>
              <a:t>.  Отличительной особенностью компьютерных вирусов от других вредоносных программ является: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3429000"/>
            <a:ext cx="3312368" cy="108012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Способность к размножению (самокопированию)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1916832"/>
            <a:ext cx="3816424" cy="115212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Проникновение на компьютер по компьютерным сетям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4869160"/>
            <a:ext cx="410445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Воровство информации</a:t>
            </a:r>
            <a:endParaRPr lang="ru-RU" sz="2400" i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5805264"/>
            <a:ext cx="2952328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nstantia" pitchFamily="18" charset="0"/>
              </a:rPr>
              <a:t>Сетевые атаки</a:t>
            </a:r>
            <a:endParaRPr lang="ru-RU" sz="2400" i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23528" y="5805264"/>
          <a:ext cx="345638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51520" y="2492896"/>
            <a:ext cx="6696744" cy="295232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4000" b="1" dirty="0" smtClean="0">
                <a:latin typeface="Constantia" pitchFamily="18" charset="0"/>
              </a:rPr>
              <a:t>Алгоритмизация. Основы логики</a:t>
            </a:r>
            <a:endParaRPr lang="ru-RU" sz="4000" b="1" dirty="0">
              <a:latin typeface="Constant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44008" y="5661248"/>
          <a:ext cx="427213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96944" cy="1656184"/>
          </a:xfrm>
          <a:gradFill>
            <a:gsLst>
              <a:gs pos="0">
                <a:schemeClr val="accent3">
                  <a:tint val="50000"/>
                  <a:satMod val="300000"/>
                  <a:alpha val="45000"/>
                </a:schemeClr>
              </a:gs>
              <a:gs pos="35000">
                <a:schemeClr val="accent3">
                  <a:tint val="37000"/>
                  <a:satMod val="300000"/>
                  <a:alpha val="84000"/>
                </a:schemeClr>
              </a:gs>
              <a:gs pos="100000">
                <a:schemeClr val="accent3">
                  <a:tint val="15000"/>
                  <a:satMod val="350000"/>
                  <a:alpha val="77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>
                <a:latin typeface="Century" pitchFamily="18" charset="0"/>
              </a:rPr>
              <a:t>1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Фрагмент алгоритма изображен в виде блок-схемы. Определить, какое значение переменной Х будет напечатано в результате выполнения алгоритма.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96336" y="4077072"/>
            <a:ext cx="864096" cy="576064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Book Antiqua" pitchFamily="18" charset="0"/>
              </a:rPr>
              <a:t>10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88224" y="3284984"/>
            <a:ext cx="864096" cy="648072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Book Antiqua" pitchFamily="18" charset="0"/>
              </a:rPr>
              <a:t>8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84368" y="5157192"/>
            <a:ext cx="792088" cy="576064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Book Antiqua" pitchFamily="18" charset="0"/>
              </a:rPr>
              <a:t>15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48264" y="5733256"/>
            <a:ext cx="792088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Book Antiqua" pitchFamily="18" charset="0"/>
              </a:rPr>
              <a:t>18</a:t>
            </a:r>
            <a:endParaRPr lang="ru-RU" sz="2400" b="1" i="1" dirty="0">
              <a:latin typeface="Book Antiqua" pitchFamily="18" charset="0"/>
            </a:endParaRPr>
          </a:p>
        </p:txBody>
      </p:sp>
      <p:grpSp>
        <p:nvGrpSpPr>
          <p:cNvPr id="50" name="Группа 49"/>
          <p:cNvGrpSpPr/>
          <p:nvPr/>
        </p:nvGrpSpPr>
        <p:grpSpPr>
          <a:xfrm>
            <a:off x="539552" y="2204864"/>
            <a:ext cx="4896544" cy="3600400"/>
            <a:chOff x="539552" y="2132856"/>
            <a:chExt cx="4104456" cy="3096344"/>
          </a:xfrm>
        </p:grpSpPr>
        <p:cxnSp>
          <p:nvCxnSpPr>
            <p:cNvPr id="23" name="Прямая соединительная линия 22"/>
            <p:cNvCxnSpPr>
              <a:stCxn id="21" idx="3"/>
            </p:cNvCxnSpPr>
            <p:nvPr/>
          </p:nvCxnSpPr>
          <p:spPr>
            <a:xfrm>
              <a:off x="3131840" y="3392996"/>
              <a:ext cx="720080" cy="3600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Группа 48"/>
            <p:cNvGrpSpPr/>
            <p:nvPr/>
          </p:nvGrpSpPr>
          <p:grpSpPr>
            <a:xfrm>
              <a:off x="539552" y="2132856"/>
              <a:ext cx="4104456" cy="3096344"/>
              <a:chOff x="179512" y="2132856"/>
              <a:chExt cx="4104456" cy="3096344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 flipV="1">
                <a:off x="683568" y="3392996"/>
                <a:ext cx="648072" cy="36004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Группа 47"/>
              <p:cNvGrpSpPr/>
              <p:nvPr/>
            </p:nvGrpSpPr>
            <p:grpSpPr>
              <a:xfrm>
                <a:off x="179512" y="2132856"/>
                <a:ext cx="4104456" cy="3096344"/>
                <a:chOff x="179512" y="2132856"/>
                <a:chExt cx="4104456" cy="3096344"/>
              </a:xfrm>
            </p:grpSpPr>
            <p:sp>
              <p:nvSpPr>
                <p:cNvPr id="8" name="Прямоугольник 7"/>
                <p:cNvSpPr/>
                <p:nvPr/>
              </p:nvSpPr>
              <p:spPr>
                <a:xfrm>
                  <a:off x="1403648" y="2132856"/>
                  <a:ext cx="1368152" cy="64807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А: = 3</a:t>
                  </a:r>
                </a:p>
                <a:p>
                  <a:pPr algn="ctr"/>
                  <a:r>
                    <a:rPr lang="ru-RU" dirty="0" smtClean="0"/>
                    <a:t>В: = 4</a:t>
                  </a:r>
                  <a:endParaRPr lang="ru-RU" dirty="0"/>
                </a:p>
              </p:txBody>
            </p:sp>
            <p:cxnSp>
              <p:nvCxnSpPr>
                <p:cNvPr id="19" name="Прямая со стрелкой 18"/>
                <p:cNvCxnSpPr/>
                <p:nvPr/>
              </p:nvCxnSpPr>
              <p:spPr>
                <a:xfrm rot="5400000">
                  <a:off x="1908498" y="2924150"/>
                  <a:ext cx="288032" cy="1588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Блок-схема: решение 20"/>
                <p:cNvSpPr/>
                <p:nvPr/>
              </p:nvSpPr>
              <p:spPr>
                <a:xfrm>
                  <a:off x="1331640" y="3068960"/>
                  <a:ext cx="1440160" cy="648072"/>
                </a:xfrm>
                <a:prstGeom prst="flowChartDecision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А  </a:t>
                  </a:r>
                  <a:r>
                    <a:rPr lang="en-US" dirty="0" smtClean="0"/>
                    <a:t>&lt; </a:t>
                  </a:r>
                  <a:r>
                    <a:rPr lang="ru-RU" dirty="0" smtClean="0"/>
                    <a:t>В</a:t>
                  </a:r>
                  <a:endParaRPr lang="ru-RU" dirty="0"/>
                </a:p>
              </p:txBody>
            </p:sp>
            <p:cxnSp>
              <p:nvCxnSpPr>
                <p:cNvPr id="34" name="Прямая со стрелкой 33"/>
                <p:cNvCxnSpPr/>
                <p:nvPr/>
              </p:nvCxnSpPr>
              <p:spPr>
                <a:xfrm rot="5400000">
                  <a:off x="3348658" y="3572222"/>
                  <a:ext cx="288032" cy="1588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 стрелкой 34"/>
                <p:cNvCxnSpPr/>
                <p:nvPr/>
              </p:nvCxnSpPr>
              <p:spPr>
                <a:xfrm rot="5400000">
                  <a:off x="540346" y="3572222"/>
                  <a:ext cx="288032" cy="1588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Прямоугольник 35"/>
                <p:cNvSpPr/>
                <p:nvPr/>
              </p:nvSpPr>
              <p:spPr>
                <a:xfrm>
                  <a:off x="179512" y="3717032"/>
                  <a:ext cx="1368152" cy="64807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В: = В + 1</a:t>
                  </a:r>
                </a:p>
                <a:p>
                  <a:pPr algn="ctr"/>
                  <a:r>
                    <a:rPr lang="ru-RU" dirty="0" smtClean="0"/>
                    <a:t>Х: = А*В</a:t>
                  </a:r>
                  <a:endParaRPr lang="ru-RU" dirty="0"/>
                </a:p>
              </p:txBody>
            </p:sp>
            <p:sp>
              <p:nvSpPr>
                <p:cNvPr id="37" name="Прямоугольник 36"/>
                <p:cNvSpPr/>
                <p:nvPr/>
              </p:nvSpPr>
              <p:spPr>
                <a:xfrm>
                  <a:off x="2915816" y="3717032"/>
                  <a:ext cx="1368152" cy="64807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А:= А + 1</a:t>
                  </a:r>
                </a:p>
                <a:p>
                  <a:pPr algn="ctr"/>
                  <a:r>
                    <a:rPr lang="ru-RU" dirty="0" smtClean="0"/>
                    <a:t>Х:= А + В</a:t>
                  </a:r>
                  <a:endParaRPr lang="ru-RU" dirty="0"/>
                </a:p>
              </p:txBody>
            </p:sp>
            <p:cxnSp>
              <p:nvCxnSpPr>
                <p:cNvPr id="38" name="Прямая со стрелкой 37"/>
                <p:cNvCxnSpPr/>
                <p:nvPr/>
              </p:nvCxnSpPr>
              <p:spPr>
                <a:xfrm rot="5400000">
                  <a:off x="612354" y="4508326"/>
                  <a:ext cx="288032" cy="1588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 стрелкой 38"/>
                <p:cNvCxnSpPr/>
                <p:nvPr/>
              </p:nvCxnSpPr>
              <p:spPr>
                <a:xfrm rot="5400000">
                  <a:off x="3348658" y="4508326"/>
                  <a:ext cx="288032" cy="1588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755576" y="4653136"/>
                  <a:ext cx="2736304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Прямая со стрелкой 42"/>
                <p:cNvCxnSpPr/>
                <p:nvPr/>
              </p:nvCxnSpPr>
              <p:spPr>
                <a:xfrm rot="5400000">
                  <a:off x="1908498" y="4796358"/>
                  <a:ext cx="288032" cy="1588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Блок-схема: данные 43"/>
                <p:cNvSpPr/>
                <p:nvPr/>
              </p:nvSpPr>
              <p:spPr>
                <a:xfrm>
                  <a:off x="1115616" y="4941168"/>
                  <a:ext cx="1872208" cy="288032"/>
                </a:xfrm>
                <a:prstGeom prst="flowChartInputOutpu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Печать  Х</a:t>
                  </a:r>
                  <a:endParaRPr lang="ru-RU" dirty="0"/>
                </a:p>
              </p:txBody>
            </p:sp>
            <p:sp>
              <p:nvSpPr>
                <p:cNvPr id="45" name="Прямоугольник 44"/>
                <p:cNvSpPr/>
                <p:nvPr/>
              </p:nvSpPr>
              <p:spPr>
                <a:xfrm>
                  <a:off x="755576" y="3123686"/>
                  <a:ext cx="567680" cy="35165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ru-RU" dirty="0" smtClean="0">
                      <a:solidFill>
                        <a:schemeClr val="tx1"/>
                      </a:solidFill>
                    </a:rPr>
                    <a:t>да</a:t>
                  </a:r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Прямоугольник 46"/>
                <p:cNvSpPr/>
                <p:nvPr/>
              </p:nvSpPr>
              <p:spPr>
                <a:xfrm>
                  <a:off x="2843808" y="3123686"/>
                  <a:ext cx="567680" cy="35165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ru-RU" dirty="0" smtClean="0">
                      <a:solidFill>
                        <a:schemeClr val="tx1"/>
                      </a:solidFill>
                    </a:rPr>
                    <a:t>нет</a:t>
                  </a:r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aphicFrame>
        <p:nvGraphicFramePr>
          <p:cNvPr id="51" name="Схема 50"/>
          <p:cNvGraphicFramePr/>
          <p:nvPr/>
        </p:nvGraphicFramePr>
        <p:xfrm>
          <a:off x="0" y="5777880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1080120"/>
          </a:xfrm>
          <a:gradFill>
            <a:gsLst>
              <a:gs pos="0">
                <a:schemeClr val="accent3">
                  <a:tint val="50000"/>
                  <a:satMod val="300000"/>
                  <a:alpha val="45000"/>
                </a:schemeClr>
              </a:gs>
              <a:gs pos="35000">
                <a:schemeClr val="accent3">
                  <a:tint val="37000"/>
                  <a:satMod val="300000"/>
                  <a:alpha val="84000"/>
                </a:schemeClr>
              </a:gs>
              <a:gs pos="100000">
                <a:schemeClr val="accent3">
                  <a:tint val="15000"/>
                  <a:satMod val="350000"/>
                  <a:alpha val="77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2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Имя переменной определяет: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3645024"/>
            <a:ext cx="3096344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Выделенную область оперативной памяти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2348880"/>
            <a:ext cx="435597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Данные, хранящиеся в выделенной области оперативной памяти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851920" y="4941168"/>
            <a:ext cx="3528392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Количество выделяемых ячеек оперативной памяти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75656" y="5949280"/>
            <a:ext cx="3096344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Диапазон значений переменной</a:t>
            </a:r>
            <a:endParaRPr lang="ru-RU" sz="2000" i="1" dirty="0">
              <a:latin typeface="Constantia" pitchFamily="18" charset="0"/>
            </a:endParaRPr>
          </a:p>
        </p:txBody>
      </p:sp>
      <p:graphicFrame>
        <p:nvGraphicFramePr>
          <p:cNvPr id="29" name="Схема 28"/>
          <p:cNvGraphicFramePr/>
          <p:nvPr/>
        </p:nvGraphicFramePr>
        <p:xfrm>
          <a:off x="6084168" y="5777880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>
            <a:hlinkClick r:id="rId3" action="ppaction://hlinksldjump"/>
          </p:cNvPr>
          <p:cNvSpPr/>
          <p:nvPr/>
        </p:nvSpPr>
        <p:spPr>
          <a:xfrm>
            <a:off x="4716016" y="764704"/>
            <a:ext cx="2232248" cy="1368152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Constantia" pitchFamily="18" charset="0"/>
              </a:rPr>
              <a:t>Информация.</a:t>
            </a:r>
          </a:p>
          <a:p>
            <a:pPr algn="ctr"/>
            <a:r>
              <a:rPr lang="ru-RU" b="1" i="1" dirty="0" smtClean="0">
                <a:latin typeface="Constantia" pitchFamily="18" charset="0"/>
              </a:rPr>
              <a:t>Кодирование информации</a:t>
            </a:r>
            <a:endParaRPr lang="ru-RU" b="1" i="1" dirty="0">
              <a:latin typeface="Constantia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>
            <a:hlinkClick r:id="rId4" action="ppaction://hlinksldjump"/>
          </p:cNvPr>
          <p:cNvSpPr/>
          <p:nvPr/>
        </p:nvSpPr>
        <p:spPr>
          <a:xfrm>
            <a:off x="899592" y="1700808"/>
            <a:ext cx="2232248" cy="136815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Constantia" pitchFamily="18" charset="0"/>
              </a:rPr>
              <a:t>Устройство компьютера и программное обеспечение</a:t>
            </a:r>
            <a:endParaRPr lang="ru-RU" b="1" i="1" dirty="0">
              <a:latin typeface="Constantia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1619672" y="4293096"/>
            <a:ext cx="2376264" cy="1368152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Constantia" pitchFamily="18" charset="0"/>
              </a:rPr>
              <a:t>Алгоритмизация. Основы логики</a:t>
            </a:r>
            <a:endParaRPr lang="ru-RU" b="1" i="1" dirty="0">
              <a:latin typeface="Constantia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>
            <a:hlinkClick r:id="rId6" action="ppaction://hlinksldjump"/>
          </p:cNvPr>
          <p:cNvSpPr/>
          <p:nvPr/>
        </p:nvSpPr>
        <p:spPr>
          <a:xfrm>
            <a:off x="5364088" y="4581128"/>
            <a:ext cx="3168352" cy="1584176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Constantia" pitchFamily="18" charset="0"/>
              </a:rPr>
              <a:t>Моделирование и формализация.</a:t>
            </a:r>
          </a:p>
          <a:p>
            <a:pPr algn="ctr"/>
            <a:r>
              <a:rPr lang="ru-RU" b="1" i="1" dirty="0" smtClean="0">
                <a:latin typeface="Constantia" pitchFamily="18" charset="0"/>
              </a:rPr>
              <a:t>Информационно-коммуникационные технологии</a:t>
            </a:r>
            <a:endParaRPr lang="ru-RU" b="1" i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076056" y="2708920"/>
          <a:ext cx="2880320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6084168" y="3429000"/>
          <a:ext cx="2808312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96944" cy="1080120"/>
          </a:xfrm>
          <a:gradFill>
            <a:gsLst>
              <a:gs pos="0">
                <a:schemeClr val="accent3">
                  <a:tint val="50000"/>
                  <a:satMod val="300000"/>
                  <a:alpha val="45000"/>
                </a:schemeClr>
              </a:gs>
              <a:gs pos="35000">
                <a:schemeClr val="accent3">
                  <a:tint val="37000"/>
                  <a:satMod val="300000"/>
                  <a:alpha val="84000"/>
                </a:schemeClr>
              </a:gs>
              <a:gs pos="100000">
                <a:schemeClr val="accent3">
                  <a:tint val="15000"/>
                  <a:satMod val="350000"/>
                  <a:alpha val="77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>
                <a:latin typeface="Century" pitchFamily="18" charset="0"/>
              </a:rPr>
              <a:t>3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Укажите таблицу истинности, которая соответствует логической функции </a:t>
            </a:r>
            <a:r>
              <a:rPr lang="en-US" sz="2900" dirty="0" smtClean="0">
                <a:latin typeface="Constantia" pitchFamily="18" charset="0"/>
              </a:rPr>
              <a:t>F = B </a:t>
            </a:r>
            <a:r>
              <a:rPr lang="en-US" sz="2900" dirty="0" smtClean="0">
                <a:latin typeface="Adobe Caslon Pro"/>
              </a:rPr>
              <a:t>&amp; </a:t>
            </a:r>
            <a:r>
              <a:rPr lang="en-US" dirty="0" smtClean="0">
                <a:latin typeface="Adobe Caslon Pro"/>
              </a:rPr>
              <a:t></a:t>
            </a:r>
            <a:endParaRPr lang="ru-RU" dirty="0">
              <a:latin typeface="Constant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5" y="1916832"/>
          <a:ext cx="1368153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6051"/>
                <a:gridCol w="456051"/>
                <a:gridCol w="456051"/>
              </a:tblGrid>
              <a:tr h="2880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A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B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F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23728" y="2636912"/>
          <a:ext cx="1368153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6051"/>
                <a:gridCol w="456051"/>
                <a:gridCol w="456051"/>
              </a:tblGrid>
              <a:tr h="2880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A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B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F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51920" y="3501008"/>
          <a:ext cx="1368153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6051"/>
                <a:gridCol w="456051"/>
                <a:gridCol w="456051"/>
              </a:tblGrid>
              <a:tr h="2880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A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B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F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652119" y="4221088"/>
          <a:ext cx="1368153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6051"/>
                <a:gridCol w="456051"/>
                <a:gridCol w="456051"/>
              </a:tblGrid>
              <a:tr h="2880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A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B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F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23528" y="5805264"/>
          <a:ext cx="345638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876E-7 L -0.19288 -0.1961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683568" y="1052736"/>
            <a:ext cx="7848872" cy="2304256"/>
          </a:xfrm>
          <a:prstGeom prst="round2Diag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3000"/>
                </a:schemeClr>
              </a:gs>
              <a:gs pos="35000">
                <a:schemeClr val="accent6">
                  <a:tint val="37000"/>
                  <a:satMod val="300000"/>
                  <a:alpha val="81000"/>
                </a:schemeClr>
              </a:gs>
              <a:gs pos="100000">
                <a:schemeClr val="accent6">
                  <a:tint val="15000"/>
                  <a:satMod val="350000"/>
                  <a:alpha val="73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Constantia" pitchFamily="18" charset="0"/>
              </a:rPr>
              <a:t>Моделирование и формализация.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Constantia" pitchFamily="18" charset="0"/>
              </a:rPr>
              <a:t>Информационно-коммуникационные технологии</a:t>
            </a:r>
            <a:endParaRPr lang="ru-RU" sz="2800" b="1" i="1" dirty="0">
              <a:latin typeface="Constant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44008" y="5445224"/>
          <a:ext cx="427213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1080120"/>
          </a:xfrm>
          <a:gradFill>
            <a:gsLst>
              <a:gs pos="0">
                <a:schemeClr val="accent6">
                  <a:tint val="50000"/>
                  <a:satMod val="300000"/>
                  <a:alpha val="76000"/>
                </a:schemeClr>
              </a:gs>
              <a:gs pos="35000">
                <a:schemeClr val="accent6">
                  <a:tint val="37000"/>
                  <a:satMod val="300000"/>
                  <a:alpha val="75000"/>
                </a:schemeClr>
              </a:gs>
              <a:gs pos="100000">
                <a:schemeClr val="accent6">
                  <a:tint val="15000"/>
                  <a:satMod val="350000"/>
                  <a:alpha val="81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Century" pitchFamily="18" charset="0"/>
              </a:rPr>
              <a:t>1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Информационной  моделью  является: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35896" y="3861048"/>
            <a:ext cx="2448272" cy="43204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Макет здания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824" y="2924944"/>
            <a:ext cx="3096344" cy="43204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Анатомический муляж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3928" y="4869160"/>
            <a:ext cx="2520280" cy="43204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Модель корабля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067944" y="5805264"/>
            <a:ext cx="2808312" cy="43204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Химическая формула</a:t>
            </a:r>
            <a:endParaRPr lang="ru-RU" sz="2000" i="1" dirty="0">
              <a:latin typeface="Constant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5589240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022E-6 L -0.2243 -0.2097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 animBg="1"/>
      <p:bldP spid="27" grpId="0" animBg="1"/>
      <p:bldP spid="2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1080120"/>
          </a:xfrm>
          <a:gradFill>
            <a:gsLst>
              <a:gs pos="0">
                <a:schemeClr val="accent6">
                  <a:tint val="50000"/>
                  <a:satMod val="300000"/>
                  <a:alpha val="76000"/>
                </a:schemeClr>
              </a:gs>
              <a:gs pos="35000">
                <a:schemeClr val="accent6">
                  <a:tint val="37000"/>
                  <a:satMod val="300000"/>
                  <a:alpha val="75000"/>
                </a:schemeClr>
              </a:gs>
              <a:gs pos="100000">
                <a:schemeClr val="accent6">
                  <a:tint val="15000"/>
                  <a:satMod val="350000"/>
                  <a:alpha val="81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2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Абзацем в текстовом редакторе является: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35896" y="3933056"/>
            <a:ext cx="5040560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Выделенный фрагмент документа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824" y="2924944"/>
            <a:ext cx="5760640" cy="648072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Фрагмент документа между двумя маркерами абзаца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3928" y="4869160"/>
            <a:ext cx="2520280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Строка символов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067944" y="5733256"/>
            <a:ext cx="4752528" cy="648072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Фрагмент документа, начинающийся с красной строки</a:t>
            </a:r>
            <a:endParaRPr lang="ru-RU" sz="2000" i="1" dirty="0">
              <a:latin typeface="Constant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 animBg="1"/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1080120"/>
          </a:xfrm>
          <a:gradFill>
            <a:gsLst>
              <a:gs pos="0">
                <a:schemeClr val="accent6">
                  <a:tint val="50000"/>
                  <a:satMod val="300000"/>
                  <a:alpha val="76000"/>
                </a:schemeClr>
              </a:gs>
              <a:gs pos="35000">
                <a:schemeClr val="accent6">
                  <a:tint val="37000"/>
                  <a:satMod val="300000"/>
                  <a:alpha val="75000"/>
                </a:schemeClr>
              </a:gs>
              <a:gs pos="100000">
                <a:schemeClr val="accent6">
                  <a:tint val="15000"/>
                  <a:satMod val="350000"/>
                  <a:alpha val="81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3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Записи в базе данных размещаются в: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35896" y="3933056"/>
            <a:ext cx="2016224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Строках 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824" y="3068960"/>
            <a:ext cx="1944216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Ячейках 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3928" y="4869160"/>
            <a:ext cx="2160240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Столбцах 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067944" y="5733256"/>
            <a:ext cx="2592288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Таблицах </a:t>
            </a:r>
            <a:endParaRPr lang="ru-RU" sz="2000" i="1" dirty="0">
              <a:latin typeface="Constant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 animBg="1"/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1080120"/>
          </a:xfrm>
          <a:gradFill>
            <a:gsLst>
              <a:gs pos="0">
                <a:schemeClr val="accent6">
                  <a:tint val="50000"/>
                  <a:satMod val="300000"/>
                  <a:alpha val="76000"/>
                </a:schemeClr>
              </a:gs>
              <a:gs pos="35000">
                <a:schemeClr val="accent6">
                  <a:tint val="37000"/>
                  <a:satMod val="300000"/>
                  <a:alpha val="75000"/>
                </a:schemeClr>
              </a:gs>
              <a:gs pos="100000">
                <a:schemeClr val="accent6">
                  <a:tint val="15000"/>
                  <a:satMod val="350000"/>
                  <a:alpha val="81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>
                <a:latin typeface="Century" pitchFamily="18" charset="0"/>
              </a:rPr>
              <a:t>4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Для подключения к Интернету домашнего настольного компьютера целесообразно использовать: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35896" y="3933056"/>
            <a:ext cx="2016224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i="1" dirty="0" smtClean="0">
                <a:latin typeface="Constantia" pitchFamily="18" charset="0"/>
              </a:rPr>
              <a:t>ADSL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824" y="3068960"/>
            <a:ext cx="2736304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Спутниковый канал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3928" y="4869160"/>
            <a:ext cx="2160240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i="1" dirty="0" smtClean="0">
                <a:latin typeface="Constantia" pitchFamily="18" charset="0"/>
              </a:rPr>
              <a:t>GPRS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067944" y="5733256"/>
            <a:ext cx="2592288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Constantia" pitchFamily="18" charset="0"/>
              </a:rPr>
              <a:t>Оптоволокно </a:t>
            </a:r>
            <a:endParaRPr lang="ru-RU" sz="2000" i="1" dirty="0">
              <a:latin typeface="Constant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1080120"/>
          </a:xfrm>
          <a:gradFill>
            <a:gsLst>
              <a:gs pos="0">
                <a:schemeClr val="accent6">
                  <a:tint val="50000"/>
                  <a:satMod val="300000"/>
                  <a:alpha val="76000"/>
                </a:schemeClr>
              </a:gs>
              <a:gs pos="35000">
                <a:schemeClr val="accent6">
                  <a:tint val="37000"/>
                  <a:satMod val="300000"/>
                  <a:alpha val="75000"/>
                </a:schemeClr>
              </a:gs>
              <a:gs pos="100000">
                <a:schemeClr val="accent6">
                  <a:tint val="15000"/>
                  <a:satMod val="350000"/>
                  <a:alpha val="81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entury" pitchFamily="18" charset="0"/>
              </a:rPr>
              <a:t>5</a:t>
            </a:r>
            <a:r>
              <a:rPr lang="ru-RU" sz="3200" dirty="0" smtClean="0">
                <a:latin typeface="Constantia" pitchFamily="18" charset="0"/>
              </a:rPr>
              <a:t>.  </a:t>
            </a:r>
            <a:r>
              <a:rPr lang="ru-RU" sz="2900" dirty="0" smtClean="0">
                <a:latin typeface="Constantia" pitchFamily="18" charset="0"/>
              </a:rPr>
              <a:t>Как правильно записывается доменное имя сервера в Интернете?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35896" y="3933056"/>
            <a:ext cx="2016224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i="1" dirty="0" err="1" smtClean="0">
                <a:latin typeface="Constantia" pitchFamily="18" charset="0"/>
              </a:rPr>
              <a:t>Ru.metodist.iit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824" y="3068960"/>
            <a:ext cx="2736304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i="1" dirty="0" err="1" smtClean="0">
                <a:latin typeface="Constantia" pitchFamily="18" charset="0"/>
              </a:rPr>
              <a:t>Ru.iit.metodist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3928" y="4869160"/>
            <a:ext cx="2160240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i="1" dirty="0" smtClean="0">
                <a:latin typeface="Constantia" pitchFamily="18" charset="0"/>
              </a:rPr>
              <a:t>Iit.metodist.ru</a:t>
            </a:r>
            <a:endParaRPr lang="ru-RU" sz="2000" i="1" dirty="0">
              <a:latin typeface="Constantia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067944" y="5733256"/>
            <a:ext cx="2592288" cy="50405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i="1" dirty="0" err="1" smtClean="0">
                <a:latin typeface="Constantia" pitchFamily="18" charset="0"/>
              </a:rPr>
              <a:t>Iit.ru.metodist</a:t>
            </a:r>
            <a:r>
              <a:rPr lang="ru-RU" sz="2000" i="1" dirty="0" smtClean="0">
                <a:latin typeface="Constantia" pitchFamily="18" charset="0"/>
              </a:rPr>
              <a:t> </a:t>
            </a:r>
            <a:endParaRPr lang="ru-RU" sz="2000" i="1" dirty="0">
              <a:latin typeface="Constant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23528" y="5805264"/>
          <a:ext cx="345638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54487E-6 L -0.30712 -0.1207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 animBg="1"/>
      <p:bldP spid="26" grpId="1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420888"/>
            <a:ext cx="5045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Тест  окончен!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904656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Список источников основного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содержания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348880"/>
            <a:ext cx="8064896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Методическое пособие «Информатика и ИКТ».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8 – 11 </a:t>
            </a:r>
            <a:r>
              <a:rPr lang="ru-RU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классы/ Н.Д. Угринович</a:t>
            </a:r>
            <a:endParaRPr lang="ru-RU" sz="2000" b="1" cap="none" spc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256584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Список  источников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иллюстраций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348880"/>
            <a:ext cx="806489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Фоновые иллюстрации  –  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картинки  с  личного  ПК</a:t>
            </a:r>
            <a:endParaRPr lang="ru-RU" sz="2400" b="1" cap="none" spc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971600" y="1916832"/>
            <a:ext cx="7272808" cy="3024336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3600" b="1" i="1" spc="200" dirty="0" smtClean="0">
                <a:latin typeface="Constantia" pitchFamily="18" charset="0"/>
              </a:rPr>
              <a:t>Информация.</a:t>
            </a:r>
          </a:p>
          <a:p>
            <a:pPr algn="ctr">
              <a:lnSpc>
                <a:spcPct val="200000"/>
              </a:lnSpc>
            </a:pPr>
            <a:r>
              <a:rPr lang="ru-RU" sz="3600" b="1" i="1" spc="200" dirty="0" smtClean="0">
                <a:latin typeface="Constantia" pitchFamily="18" charset="0"/>
              </a:rPr>
              <a:t>Кодирование информации</a:t>
            </a:r>
            <a:endParaRPr lang="ru-RU" sz="3600" b="1" i="1" spc="200" dirty="0">
              <a:latin typeface="Constant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44008" y="5661248"/>
          <a:ext cx="427213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Constantia" pitchFamily="18" charset="0"/>
              </a:rPr>
              <a:t>1</a:t>
            </a:r>
            <a:r>
              <a:rPr lang="ru-RU" sz="2000" dirty="0" smtClean="0">
                <a:latin typeface="Constantia" pitchFamily="18" charset="0"/>
              </a:rPr>
              <a:t>. За минимальную единицу измерения количества информации принят: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933056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1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бод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216024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1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пиксель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4077072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1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байт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52320" y="3501008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1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</a:t>
            </a:r>
            <a:endParaRPr lang="ru-RU" sz="2800" b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18316E-6 L -0.33073 -0.0839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Constantia" pitchFamily="18" charset="0"/>
              </a:rPr>
              <a:t>2</a:t>
            </a:r>
            <a:r>
              <a:rPr lang="ru-RU" sz="2000" dirty="0" smtClean="0">
                <a:latin typeface="Constantia" pitchFamily="18" charset="0"/>
              </a:rPr>
              <a:t>. В рулетке общее количество лунок равно 32. какое количество информации мы получаем в зрительном сообщении об остановке шарика в одной из лунок?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3933056"/>
            <a:ext cx="1656184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5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битов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216024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8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битов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4077072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2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бита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52320" y="3501008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1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</a:t>
            </a:r>
            <a:endParaRPr lang="ru-RU" sz="2800" b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Constantia" pitchFamily="18" charset="0"/>
              </a:rPr>
              <a:t>3</a:t>
            </a:r>
            <a:r>
              <a:rPr lang="ru-RU" sz="2000" dirty="0" smtClean="0">
                <a:latin typeface="Constantia" pitchFamily="18" charset="0"/>
              </a:rPr>
              <a:t>. Какое количество информации содержит двоичное число </a:t>
            </a:r>
            <a:r>
              <a:rPr lang="ru-RU" sz="3200" dirty="0" smtClean="0">
                <a:latin typeface="Constantia" pitchFamily="18" charset="0"/>
              </a:rPr>
              <a:t>101</a:t>
            </a:r>
            <a:r>
              <a:rPr lang="ru-RU" sz="3200" baseline="-25000" dirty="0" smtClean="0">
                <a:latin typeface="Constantia" pitchFamily="18" charset="0"/>
              </a:rPr>
              <a:t>2</a:t>
            </a:r>
            <a:r>
              <a:rPr lang="ru-RU" sz="2000" dirty="0" smtClean="0">
                <a:latin typeface="Constantia" pitchFamily="18" charset="0"/>
              </a:rPr>
              <a:t>?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3933056"/>
            <a:ext cx="1656184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2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байта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216024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3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байта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4077072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3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бита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52320" y="3501008"/>
            <a:ext cx="144016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2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бита</a:t>
            </a:r>
            <a:endParaRPr lang="ru-RU" sz="2800" b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Constantia" pitchFamily="18" charset="0"/>
              </a:rPr>
              <a:t>4</a:t>
            </a:r>
            <a:r>
              <a:rPr lang="ru-RU" sz="2000" dirty="0" smtClean="0">
                <a:latin typeface="Constantia" pitchFamily="18" charset="0"/>
              </a:rPr>
              <a:t>. Во сколько раз увеличится информационный объем страницы текста при его преобразовании из кодировки </a:t>
            </a:r>
            <a:r>
              <a:rPr lang="en-US" sz="2000" dirty="0" smtClean="0">
                <a:latin typeface="Constantia" pitchFamily="18" charset="0"/>
              </a:rPr>
              <a:t>Windows</a:t>
            </a:r>
            <a:r>
              <a:rPr lang="ru-RU" sz="2000" dirty="0" smtClean="0">
                <a:latin typeface="Constantia" pitchFamily="18" charset="0"/>
              </a:rPr>
              <a:t> (таблица кодировки содержит 256 символов) в кодировку </a:t>
            </a:r>
            <a:r>
              <a:rPr lang="en-US" sz="2000" dirty="0" smtClean="0">
                <a:latin typeface="Constantia" pitchFamily="18" charset="0"/>
              </a:rPr>
              <a:t>Unicode</a:t>
            </a:r>
            <a:r>
              <a:rPr lang="ru-RU" sz="2000" dirty="0" smtClean="0">
                <a:latin typeface="Constantia" pitchFamily="18" charset="0"/>
              </a:rPr>
              <a:t> (таблица кодировки содержит 65536 символов)?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3933056"/>
            <a:ext cx="1656184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</a:t>
            </a:r>
            <a:r>
              <a:rPr lang="ru-RU" sz="4000" b="1" dirty="0" smtClean="0">
                <a:latin typeface="Constantia" pitchFamily="18" charset="0"/>
              </a:rPr>
              <a:t> </a:t>
            </a:r>
            <a:r>
              <a:rPr lang="ru-RU" sz="3600" b="1" dirty="0" smtClean="0">
                <a:latin typeface="Constantia" pitchFamily="18" charset="0"/>
              </a:rPr>
              <a:t>8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раз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2160240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</a:t>
            </a:r>
            <a:r>
              <a:rPr lang="ru-RU" sz="4000" b="1" dirty="0" smtClean="0">
                <a:latin typeface="Constantia" pitchFamily="18" charset="0"/>
              </a:rPr>
              <a:t> 2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раза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4077072"/>
            <a:ext cx="1728192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</a:t>
            </a:r>
            <a:r>
              <a:rPr lang="ru-RU" sz="4000" b="1" dirty="0" smtClean="0">
                <a:latin typeface="Constantia" pitchFamily="18" charset="0"/>
              </a:rPr>
              <a:t> </a:t>
            </a:r>
            <a:r>
              <a:rPr lang="ru-RU" sz="3600" b="1" dirty="0" smtClean="0">
                <a:latin typeface="Constantia" pitchFamily="18" charset="0"/>
              </a:rPr>
              <a:t>1</a:t>
            </a:r>
            <a:r>
              <a:rPr lang="ru-RU" sz="2800" b="1" dirty="0" smtClean="0">
                <a:latin typeface="Constantia" pitchFamily="18" charset="0"/>
              </a:rPr>
              <a:t>6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раз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48264" y="3501008"/>
            <a:ext cx="1944216" cy="720080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</a:t>
            </a:r>
            <a:r>
              <a:rPr lang="ru-RU" sz="4000" b="1" dirty="0" smtClean="0">
                <a:latin typeface="Constantia" pitchFamily="18" charset="0"/>
              </a:rPr>
              <a:t> </a:t>
            </a:r>
            <a:r>
              <a:rPr lang="ru-RU" sz="3200" b="1" dirty="0" smtClean="0">
                <a:latin typeface="Book Antiqua" pitchFamily="18" charset="0"/>
              </a:rPr>
              <a:t>256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раз</a:t>
            </a:r>
            <a:endParaRPr lang="ru-RU" sz="2800" b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Constantia" pitchFamily="18" charset="0"/>
              </a:rPr>
              <a:t>5</a:t>
            </a:r>
            <a:r>
              <a:rPr lang="ru-RU" sz="2000" dirty="0" smtClean="0">
                <a:latin typeface="Constantia" pitchFamily="18" charset="0"/>
              </a:rPr>
              <a:t>. Черно-белое (без градаций серого) растровое графическое изображение имеет размер </a:t>
            </a:r>
            <a:r>
              <a:rPr lang="ru-RU" sz="2000" b="1" dirty="0" smtClean="0">
                <a:latin typeface="Book Antiqua" pitchFamily="18" charset="0"/>
              </a:rPr>
              <a:t>10 × 10 </a:t>
            </a:r>
            <a:r>
              <a:rPr lang="ru-RU" sz="2000" dirty="0" smtClean="0">
                <a:latin typeface="Constantia" pitchFamily="18" charset="0"/>
              </a:rPr>
              <a:t>точек. Какой объем памяти займет это изображение?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3933056"/>
            <a:ext cx="1656184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100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байтов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194421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100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битов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4077072"/>
            <a:ext cx="1728192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1000 битов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48264" y="3501008"/>
            <a:ext cx="194421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1000 байтов</a:t>
            </a:r>
            <a:endParaRPr lang="ru-RU" sz="2800" b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872208"/>
          </a:xfrm>
          <a:gradFill flip="none" rotWithShape="1">
            <a:gsLst>
              <a:gs pos="0">
                <a:schemeClr val="bg1"/>
              </a:gs>
              <a:gs pos="35000">
                <a:srgbClr val="EFFBFF"/>
              </a:gs>
              <a:gs pos="70000">
                <a:srgbClr val="B3EFFF"/>
              </a:gs>
            </a:gsLst>
            <a:lin ang="15600000" scaled="0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Constantia" pitchFamily="18" charset="0"/>
              </a:rPr>
              <a:t>6</a:t>
            </a:r>
            <a:r>
              <a:rPr lang="ru-RU" sz="2000" dirty="0" smtClean="0">
                <a:latin typeface="Constantia" pitchFamily="18" charset="0"/>
              </a:rPr>
              <a:t>. Аналоговый звуковой сигнал был </a:t>
            </a:r>
            <a:r>
              <a:rPr lang="ru-RU" sz="2000" dirty="0" err="1" smtClean="0">
                <a:latin typeface="Constantia" pitchFamily="18" charset="0"/>
              </a:rPr>
              <a:t>дискретизирован</a:t>
            </a:r>
            <a:r>
              <a:rPr lang="ru-RU" sz="2000" dirty="0" smtClean="0">
                <a:latin typeface="Constantia" pitchFamily="18" charset="0"/>
              </a:rPr>
              <a:t> сначала с использованием 65536 уровней интенсивности сигнала (качество звучания аудио-</a:t>
            </a:r>
            <a:r>
              <a:rPr lang="en-US" sz="2000" dirty="0" smtClean="0">
                <a:latin typeface="Constantia" pitchFamily="18" charset="0"/>
              </a:rPr>
              <a:t>CD</a:t>
            </a:r>
            <a:r>
              <a:rPr lang="ru-RU" sz="2000" dirty="0" smtClean="0">
                <a:latin typeface="Constantia" pitchFamily="18" charset="0"/>
              </a:rPr>
              <a:t>), а затем – с использованием 256 уровней интенсивности сигнала (качество звучания радиотрансляции). Во сколько раз различаются информационные объемы оцифрованных звуковых сигналов ?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3933056"/>
            <a:ext cx="1656184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 </a:t>
            </a:r>
            <a:r>
              <a:rPr lang="ru-RU" sz="2800" b="1" dirty="0" smtClean="0">
                <a:latin typeface="Book Antiqua" pitchFamily="18" charset="0"/>
              </a:rPr>
              <a:t>16</a:t>
            </a:r>
            <a:r>
              <a:rPr lang="ru-RU" sz="2800" b="1" dirty="0" smtClean="0">
                <a:latin typeface="Constantia" pitchFamily="18" charset="0"/>
              </a:rPr>
              <a:t> раз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194421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 </a:t>
            </a:r>
            <a:r>
              <a:rPr lang="ru-RU" sz="2800" b="1" dirty="0" smtClean="0">
                <a:latin typeface="Book Antiqua" pitchFamily="18" charset="0"/>
              </a:rPr>
              <a:t>256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800" b="1" dirty="0" smtClean="0">
                <a:latin typeface="Constantia" pitchFamily="18" charset="0"/>
              </a:rPr>
              <a:t>раз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4077072"/>
            <a:ext cx="1728192" cy="792088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 8 раз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48264" y="3501008"/>
            <a:ext cx="1944216" cy="864096"/>
          </a:xfrm>
          <a:prstGeom prst="roundRect">
            <a:avLst/>
          </a:prstGeom>
          <a:ln w="15875">
            <a:solidFill>
              <a:srgbClr val="3B689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 </a:t>
            </a:r>
            <a:r>
              <a:rPr lang="ru-RU" sz="2800" b="1" dirty="0" smtClean="0">
                <a:latin typeface="Book Antiqua" pitchFamily="18" charset="0"/>
              </a:rPr>
              <a:t>2</a:t>
            </a:r>
            <a:r>
              <a:rPr lang="ru-RU" sz="2800" b="1" dirty="0" smtClean="0">
                <a:latin typeface="Constantia" pitchFamily="18" charset="0"/>
              </a:rPr>
              <a:t> раза</a:t>
            </a:r>
            <a:endParaRPr lang="ru-RU" sz="2800" b="1" dirty="0"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96136" y="5445224"/>
          <a:ext cx="29039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736</Words>
  <Application>Microsoft Office PowerPoint</Application>
  <PresentationFormat>Экран (4:3)</PresentationFormat>
  <Paragraphs>243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Итоговое  тестирование для  учащихся  11  класса</vt:lpstr>
      <vt:lpstr>Слайд 2</vt:lpstr>
      <vt:lpstr>Слайд 3</vt:lpstr>
      <vt:lpstr>1. За минимальную единицу измерения количества информации принят:</vt:lpstr>
      <vt:lpstr>2. В рулетке общее количество лунок равно 32. какое количество информации мы получаем в зрительном сообщении об остановке шарика в одной из лунок?</vt:lpstr>
      <vt:lpstr>3. Какое количество информации содержит двоичное число 1012?</vt:lpstr>
      <vt:lpstr>4. Во сколько раз увеличится информационный объем страницы текста при его преобразовании из кодировки Windows (таблица кодировки содержит 256 символов) в кодировку Unicode (таблица кодировки содержит 65536 символов)?</vt:lpstr>
      <vt:lpstr>5. Черно-белое (без градаций серого) растровое графическое изображение имеет размер 10 × 10 точек. Какой объем памяти займет это изображение?</vt:lpstr>
      <vt:lpstr>6. Аналоговый звуковой сигнал был дискретизирован сначала с использованием 65536 уровней интенсивности сигнала (качество звучания аудио-CD), а затем – с использованием 256 уровней интенсивности сигнала (качество звучания радиотрансляции). Во сколько раз различаются информационные объемы оцифрованных звуковых сигналов ?</vt:lpstr>
      <vt:lpstr>7. Вычислить сумму двоичного и десятичного чисел 10(2) + 10(10). Представить результат в десятичной системе счисления.</vt:lpstr>
      <vt:lpstr>Слайд 11</vt:lpstr>
      <vt:lpstr>1.  Драйвер – это:</vt:lpstr>
      <vt:lpstr>2.  В целях сохранения информации жесткие магнитные диски необходимо оберегать от:</vt:lpstr>
      <vt:lpstr>3.  Операционная система – это:</vt:lpstr>
      <vt:lpstr>4.  Файл – это:</vt:lpstr>
      <vt:lpstr>5.  Отличительной особенностью компьютерных вирусов от других вредоносных программ является:</vt:lpstr>
      <vt:lpstr>Слайд 17</vt:lpstr>
      <vt:lpstr>1.  Фрагмент алгоритма изображен в виде блок-схемы. Определить, какое значение переменной Х будет напечатано в результате выполнения алгоритма.</vt:lpstr>
      <vt:lpstr>2.  Имя переменной определяет:</vt:lpstr>
      <vt:lpstr>3.  Укажите таблицу истинности, которая соответствует логической функции F = B &amp; </vt:lpstr>
      <vt:lpstr>Слайд 21</vt:lpstr>
      <vt:lpstr>1.  Информационной  моделью  является:</vt:lpstr>
      <vt:lpstr>2.  Абзацем в текстовом редакторе является:</vt:lpstr>
      <vt:lpstr>3.  Записи в базе данных размещаются в:</vt:lpstr>
      <vt:lpstr>4.  Для подключения к Интернету домашнего настольного компьютера целесообразно использовать:</vt:lpstr>
      <vt:lpstr>5.  Как правильно записывается доменное имя сервера в Интернете?</vt:lpstr>
      <vt:lpstr>Слайд 27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тестирование для учащихся 11 класса</dc:title>
  <dc:creator>Надюшка</dc:creator>
  <cp:lastModifiedBy>Надюшка</cp:lastModifiedBy>
  <cp:revision>34</cp:revision>
  <dcterms:created xsi:type="dcterms:W3CDTF">2011-06-17T23:57:54Z</dcterms:created>
  <dcterms:modified xsi:type="dcterms:W3CDTF">2011-06-18T15:57:39Z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946132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