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84" r:id="rId3"/>
    <p:sldId id="279" r:id="rId4"/>
    <p:sldId id="259" r:id="rId5"/>
    <p:sldId id="260" r:id="rId6"/>
    <p:sldId id="261" r:id="rId7"/>
    <p:sldId id="262" r:id="rId8"/>
    <p:sldId id="276" r:id="rId9"/>
    <p:sldId id="278" r:id="rId10"/>
    <p:sldId id="282" r:id="rId11"/>
    <p:sldId id="280" r:id="rId12"/>
    <p:sldId id="263" r:id="rId13"/>
    <p:sldId id="264" r:id="rId14"/>
    <p:sldId id="265" r:id="rId15"/>
    <p:sldId id="267" r:id="rId16"/>
    <p:sldId id="269" r:id="rId17"/>
    <p:sldId id="270" r:id="rId18"/>
    <p:sldId id="271" r:id="rId19"/>
    <p:sldId id="272" r:id="rId20"/>
    <p:sldId id="273" r:id="rId21"/>
    <p:sldId id="281" r:id="rId22"/>
    <p:sldId id="274" r:id="rId23"/>
    <p:sldId id="288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0870" autoAdjust="0"/>
  </p:normalViewPr>
  <p:slideViewPr>
    <p:cSldViewPr>
      <p:cViewPr varScale="1">
        <p:scale>
          <a:sx n="66" d="100"/>
          <a:sy n="66" d="100"/>
        </p:scale>
        <p:origin x="-150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33EF1B-22F8-4C8D-9E58-AA1FB37802C6}" type="datetimeFigureOut">
              <a:rPr lang="ru-RU" smtClean="0"/>
              <a:pPr/>
              <a:t>28.04.2020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82DA87-A2B3-452E-9B33-7A69DB099D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33EF1B-22F8-4C8D-9E58-AA1FB37802C6}" type="datetimeFigureOut">
              <a:rPr lang="ru-RU" smtClean="0"/>
              <a:pPr/>
              <a:t>28.04.2020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82DA87-A2B3-452E-9B33-7A69DB099D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33EF1B-22F8-4C8D-9E58-AA1FB37802C6}" type="datetimeFigureOut">
              <a:rPr lang="ru-RU" smtClean="0"/>
              <a:pPr/>
              <a:t>28.04.2020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82DA87-A2B3-452E-9B33-7A69DB099D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33EF1B-22F8-4C8D-9E58-AA1FB37802C6}" type="datetimeFigureOut">
              <a:rPr lang="ru-RU" smtClean="0"/>
              <a:pPr/>
              <a:t>28.04.2020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82DA87-A2B3-452E-9B33-7A69DB099D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33EF1B-22F8-4C8D-9E58-AA1FB37802C6}" type="datetimeFigureOut">
              <a:rPr lang="ru-RU" smtClean="0"/>
              <a:pPr/>
              <a:t>28.04.2020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82DA87-A2B3-452E-9B33-7A69DB099D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33EF1B-22F8-4C8D-9E58-AA1FB37802C6}" type="datetimeFigureOut">
              <a:rPr lang="ru-RU" smtClean="0"/>
              <a:pPr/>
              <a:t>28.04.2020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82DA87-A2B3-452E-9B33-7A69DB099D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33EF1B-22F8-4C8D-9E58-AA1FB37802C6}" type="datetimeFigureOut">
              <a:rPr lang="ru-RU" smtClean="0"/>
              <a:pPr/>
              <a:t>28.04.2020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82DA87-A2B3-452E-9B33-7A69DB099D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33EF1B-22F8-4C8D-9E58-AA1FB37802C6}" type="datetimeFigureOut">
              <a:rPr lang="ru-RU" smtClean="0"/>
              <a:pPr/>
              <a:t>28.04.2020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82DA87-A2B3-452E-9B33-7A69DB099D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33EF1B-22F8-4C8D-9E58-AA1FB37802C6}" type="datetimeFigureOut">
              <a:rPr lang="ru-RU" smtClean="0"/>
              <a:pPr/>
              <a:t>28.04.2020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82DA87-A2B3-452E-9B33-7A69DB099D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33EF1B-22F8-4C8D-9E58-AA1FB37802C6}" type="datetimeFigureOut">
              <a:rPr lang="ru-RU" smtClean="0"/>
              <a:pPr/>
              <a:t>28.04.2020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82DA87-A2B3-452E-9B33-7A69DB099D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33EF1B-22F8-4C8D-9E58-AA1FB37802C6}" type="datetimeFigureOut">
              <a:rPr lang="ru-RU" smtClean="0"/>
              <a:pPr/>
              <a:t>28.04.2020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82DA87-A2B3-452E-9B33-7A69DB099D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33EF1B-22F8-4C8D-9E58-AA1FB37802C6}" type="datetimeFigureOut">
              <a:rPr lang="ru-RU" smtClean="0"/>
              <a:pPr/>
              <a:t>28.04.2020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82DA87-A2B3-452E-9B33-7A69DB099DC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85720" y="214290"/>
            <a:ext cx="8534400" cy="6400800"/>
          </a:xfrm>
          <a:prstGeom prst="rect">
            <a:avLst/>
          </a:prstGeom>
          <a:noFill/>
          <a:ln w="314325">
            <a:solidFill>
              <a:srgbClr val="FF0000"/>
            </a:solidFill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785926"/>
            <a:ext cx="7772400" cy="1785951"/>
          </a:xfrm>
        </p:spPr>
        <p:txBody>
          <a:bodyPr>
            <a:noAutofit/>
          </a:bodyPr>
          <a:lstStyle/>
          <a:p>
            <a:r>
              <a:rPr lang="ru-RU" sz="8000" b="1" dirty="0" smtClean="0">
                <a:solidFill>
                  <a:srgbClr val="FF0000"/>
                </a:solidFill>
              </a:rPr>
              <a:t/>
            </a:r>
            <a:br>
              <a:rPr lang="ru-RU" sz="8000" b="1" dirty="0" smtClean="0">
                <a:solidFill>
                  <a:srgbClr val="FF0000"/>
                </a:solidFill>
              </a:rPr>
            </a:br>
            <a:r>
              <a:rPr lang="ru-RU" sz="8000" b="1" dirty="0">
                <a:solidFill>
                  <a:srgbClr val="FF0000"/>
                </a:solidFill>
              </a:rPr>
              <a:t/>
            </a:r>
            <a:br>
              <a:rPr lang="ru-RU" sz="8000" b="1" dirty="0">
                <a:solidFill>
                  <a:srgbClr val="FF0000"/>
                </a:solidFill>
              </a:rPr>
            </a:br>
            <a:r>
              <a:rPr lang="ru-RU" sz="8000" b="1" dirty="0" smtClean="0">
                <a:solidFill>
                  <a:srgbClr val="FF0000"/>
                </a:solidFill>
              </a:rPr>
              <a:t>  </a:t>
            </a:r>
            <a:br>
              <a:rPr lang="ru-RU" sz="8000" b="1" dirty="0" smtClean="0">
                <a:solidFill>
                  <a:srgbClr val="FF0000"/>
                </a:solidFill>
              </a:rPr>
            </a:br>
            <a:r>
              <a:rPr lang="ru-RU" sz="8000" b="1" dirty="0" smtClean="0">
                <a:solidFill>
                  <a:srgbClr val="FF0000"/>
                </a:solidFill>
              </a:rPr>
              <a:t>    Путешествие в   </a:t>
            </a:r>
            <a:br>
              <a:rPr lang="ru-RU" sz="8000" b="1" dirty="0" smtClean="0">
                <a:solidFill>
                  <a:srgbClr val="FF0000"/>
                </a:solidFill>
              </a:rPr>
            </a:br>
            <a:r>
              <a:rPr lang="ru-RU" sz="8000" b="1" dirty="0" smtClean="0">
                <a:solidFill>
                  <a:srgbClr val="FF0000"/>
                </a:solidFill>
              </a:rPr>
              <a:t>   мир профессий</a:t>
            </a:r>
            <a:endParaRPr lang="ru-RU" sz="8000" b="1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43042" y="3643314"/>
            <a:ext cx="6643734" cy="2357454"/>
          </a:xfrm>
        </p:spPr>
        <p:txBody>
          <a:bodyPr>
            <a:normAutofit/>
          </a:bodyPr>
          <a:lstStyle/>
          <a:p>
            <a:r>
              <a:rPr lang="ru-RU" sz="2800" dirty="0" smtClean="0"/>
              <a:t>  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C:\Users\User\Desktop\през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42844" y="142852"/>
            <a:ext cx="8858312" cy="657229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3424262" cy="4525963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b="1" dirty="0" smtClean="0">
                <a:solidFill>
                  <a:schemeClr val="accent4"/>
                </a:solidFill>
                <a:latin typeface="Calibri" pitchFamily="34" charset="0"/>
              </a:rPr>
              <a:t>Он </a:t>
            </a:r>
            <a:r>
              <a:rPr lang="ru-RU" b="1" dirty="0">
                <a:solidFill>
                  <a:schemeClr val="accent4"/>
                </a:solidFill>
                <a:latin typeface="Calibri" pitchFamily="34" charset="0"/>
              </a:rPr>
              <a:t>в скафандре, </a:t>
            </a:r>
            <a:r>
              <a:rPr lang="ru-RU" b="1" dirty="0" smtClean="0">
                <a:solidFill>
                  <a:schemeClr val="accent4"/>
                </a:solidFill>
                <a:latin typeface="Calibri" pitchFamily="34" charset="0"/>
              </a:rPr>
              <a:t>со</a:t>
            </a:r>
          </a:p>
          <a:p>
            <a:pPr>
              <a:buNone/>
            </a:pPr>
            <a:r>
              <a:rPr lang="ru-RU" b="1" dirty="0" smtClean="0">
                <a:solidFill>
                  <a:schemeClr val="accent4"/>
                </a:solidFill>
                <a:latin typeface="Calibri" pitchFamily="34" charset="0"/>
              </a:rPr>
              <a:t>страховкой</a:t>
            </a:r>
            <a:r>
              <a:rPr lang="ru-RU" b="1" dirty="0">
                <a:solidFill>
                  <a:schemeClr val="accent4"/>
                </a:solidFill>
                <a:latin typeface="Calibri" pitchFamily="34" charset="0"/>
              </a:rPr>
              <a:t>, </a:t>
            </a:r>
          </a:p>
          <a:p>
            <a:pPr>
              <a:buNone/>
            </a:pPr>
            <a:r>
              <a:rPr lang="ru-RU" b="1" dirty="0" smtClean="0">
                <a:solidFill>
                  <a:schemeClr val="accent4"/>
                </a:solidFill>
                <a:latin typeface="Calibri" pitchFamily="34" charset="0"/>
              </a:rPr>
              <a:t>Вышел </a:t>
            </a:r>
            <a:r>
              <a:rPr lang="ru-RU" b="1" dirty="0">
                <a:solidFill>
                  <a:schemeClr val="accent4"/>
                </a:solidFill>
                <a:latin typeface="Calibri" pitchFamily="34" charset="0"/>
              </a:rPr>
              <a:t>на орбиту. </a:t>
            </a:r>
          </a:p>
          <a:p>
            <a:pPr>
              <a:buNone/>
            </a:pPr>
            <a:r>
              <a:rPr lang="ru-RU" b="1" dirty="0" smtClean="0">
                <a:solidFill>
                  <a:schemeClr val="accent4"/>
                </a:solidFill>
                <a:latin typeface="Calibri" pitchFamily="34" charset="0"/>
              </a:rPr>
              <a:t>Кораблю поправил</a:t>
            </a:r>
          </a:p>
          <a:p>
            <a:pPr>
              <a:buNone/>
            </a:pPr>
            <a:r>
              <a:rPr lang="ru-RU" b="1" dirty="0" smtClean="0">
                <a:solidFill>
                  <a:schemeClr val="accent4"/>
                </a:solidFill>
                <a:latin typeface="Calibri" pitchFamily="34" charset="0"/>
              </a:rPr>
              <a:t>ловко</a:t>
            </a:r>
            <a:r>
              <a:rPr lang="ru-RU" b="1" dirty="0">
                <a:solidFill>
                  <a:schemeClr val="accent4"/>
                </a:solidFill>
                <a:latin typeface="Calibri" pitchFamily="34" charset="0"/>
              </a:rPr>
              <a:t> </a:t>
            </a:r>
          </a:p>
          <a:p>
            <a:pPr>
              <a:buNone/>
            </a:pPr>
            <a:r>
              <a:rPr lang="ru-RU" b="1" dirty="0" smtClean="0">
                <a:solidFill>
                  <a:schemeClr val="accent4"/>
                </a:solidFill>
                <a:latin typeface="Calibri" pitchFamily="34" charset="0"/>
              </a:rPr>
              <a:t>Кабель </a:t>
            </a:r>
            <a:r>
              <a:rPr lang="ru-RU" b="1" dirty="0">
                <a:solidFill>
                  <a:schemeClr val="accent4"/>
                </a:solidFill>
                <a:latin typeface="Calibri" pitchFamily="34" charset="0"/>
              </a:rPr>
              <a:t>перебитый.</a:t>
            </a:r>
            <a:r>
              <a:rPr lang="ru-RU" b="1" dirty="0" smtClean="0">
                <a:solidFill>
                  <a:schemeClr val="accent4"/>
                </a:solidFill>
                <a:latin typeface="Calibri" pitchFamily="34" charset="0"/>
              </a:rPr>
              <a:t/>
            </a:r>
            <a:br>
              <a:rPr lang="ru-RU" b="1" dirty="0" smtClean="0">
                <a:solidFill>
                  <a:schemeClr val="accent4"/>
                </a:solidFill>
                <a:latin typeface="Calibri" pitchFamily="34" charset="0"/>
              </a:rPr>
            </a:br>
            <a:r>
              <a:rPr lang="ru-RU" dirty="0" smtClean="0"/>
              <a:t>       </a:t>
            </a:r>
          </a:p>
          <a:p>
            <a:pPr>
              <a:buNone/>
            </a:pPr>
            <a:r>
              <a:rPr lang="ru-RU" b="1" dirty="0" smtClean="0">
                <a:solidFill>
                  <a:srgbClr val="FF0000"/>
                </a:solidFill>
              </a:rPr>
              <a:t>                   </a:t>
            </a:r>
            <a:r>
              <a:rPr lang="ru-RU" sz="4800" b="1" dirty="0" smtClean="0">
                <a:solidFill>
                  <a:srgbClr val="FF0000"/>
                </a:solidFill>
              </a:rPr>
              <a:t>Космонавт</a:t>
            </a:r>
            <a:endParaRPr lang="ru-RU" sz="4800" dirty="0" smtClean="0">
              <a:solidFill>
                <a:srgbClr val="FF0000"/>
              </a:solidFill>
            </a:endParaRPr>
          </a:p>
          <a:p>
            <a:pPr>
              <a:buNone/>
            </a:pP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39938" name="Picture 2" descr="C:\Users\User\Desktop\космонавт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928661" y="1428736"/>
            <a:ext cx="3500463" cy="34290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399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399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C:\Users\User\Desktop\през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42844" y="142852"/>
            <a:ext cx="8858312" cy="657229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3352824" cy="4525963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endParaRPr lang="ru-RU" dirty="0"/>
          </a:p>
          <a:p>
            <a:pPr>
              <a:buNone/>
            </a:pPr>
            <a:r>
              <a:rPr lang="ru-RU" sz="3000" b="1" dirty="0" smtClean="0">
                <a:solidFill>
                  <a:schemeClr val="accent4"/>
                </a:solidFill>
                <a:latin typeface="Calibri" pitchFamily="34" charset="0"/>
              </a:rPr>
              <a:t>Наяву</a:t>
            </a:r>
            <a:r>
              <a:rPr lang="ru-RU" sz="3000" b="1" dirty="0">
                <a:solidFill>
                  <a:schemeClr val="accent4"/>
                </a:solidFill>
                <a:latin typeface="Calibri" pitchFamily="34" charset="0"/>
              </a:rPr>
              <a:t>, а не во сне</a:t>
            </a:r>
          </a:p>
          <a:p>
            <a:pPr>
              <a:buNone/>
            </a:pPr>
            <a:r>
              <a:rPr lang="ru-RU" sz="3000" b="1" dirty="0">
                <a:solidFill>
                  <a:schemeClr val="accent4"/>
                </a:solidFill>
                <a:latin typeface="Calibri" pitchFamily="34" charset="0"/>
              </a:rPr>
              <a:t>Он летает в вышине.</a:t>
            </a:r>
          </a:p>
          <a:p>
            <a:pPr>
              <a:buNone/>
            </a:pPr>
            <a:r>
              <a:rPr lang="ru-RU" sz="3000" b="1" dirty="0">
                <a:solidFill>
                  <a:schemeClr val="accent4"/>
                </a:solidFill>
                <a:latin typeface="Calibri" pitchFamily="34" charset="0"/>
              </a:rPr>
              <a:t>Водит в </a:t>
            </a:r>
            <a:r>
              <a:rPr lang="ru-RU" sz="3000" b="1" dirty="0" smtClean="0">
                <a:solidFill>
                  <a:schemeClr val="accent4"/>
                </a:solidFill>
                <a:latin typeface="Calibri" pitchFamily="34" charset="0"/>
              </a:rPr>
              <a:t>небе</a:t>
            </a:r>
          </a:p>
          <a:p>
            <a:pPr>
              <a:buNone/>
            </a:pPr>
            <a:r>
              <a:rPr lang="ru-RU" sz="3000" b="1" dirty="0" smtClean="0">
                <a:solidFill>
                  <a:schemeClr val="accent4"/>
                </a:solidFill>
                <a:latin typeface="Calibri" pitchFamily="34" charset="0"/>
              </a:rPr>
              <a:t>самолет</a:t>
            </a:r>
            <a:r>
              <a:rPr lang="ru-RU" sz="3000" b="1" dirty="0">
                <a:solidFill>
                  <a:schemeClr val="accent4"/>
                </a:solidFill>
                <a:latin typeface="Calibri" pitchFamily="34" charset="0"/>
              </a:rPr>
              <a:t>.</a:t>
            </a:r>
          </a:p>
          <a:p>
            <a:pPr>
              <a:buNone/>
            </a:pPr>
            <a:r>
              <a:rPr lang="ru-RU" sz="3000" b="1" dirty="0">
                <a:solidFill>
                  <a:schemeClr val="accent4"/>
                </a:solidFill>
                <a:latin typeface="Calibri" pitchFamily="34" charset="0"/>
              </a:rPr>
              <a:t>Кто же он, скажи? </a:t>
            </a:r>
          </a:p>
          <a:p>
            <a:pPr>
              <a:buNone/>
            </a:pPr>
            <a:r>
              <a:rPr lang="ru-RU" sz="5200" b="1" dirty="0" smtClean="0">
                <a:solidFill>
                  <a:srgbClr val="FF0000"/>
                </a:solidFill>
              </a:rPr>
              <a:t>Пилот</a:t>
            </a:r>
          </a:p>
          <a:p>
            <a:endParaRPr lang="ru-RU" dirty="0" smtClean="0"/>
          </a:p>
          <a:p>
            <a:pPr>
              <a:buNone/>
            </a:pPr>
            <a:r>
              <a:rPr lang="ru-RU" b="1" dirty="0" smtClean="0">
                <a:solidFill>
                  <a:srgbClr val="FF0000"/>
                </a:solidFill>
              </a:rPr>
              <a:t>                           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17410" name="Picture 2" descr="C:\Users\User\Desktop\пилот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000100" y="1428736"/>
            <a:ext cx="3493686" cy="36915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C:\Users\User\Desktop\през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42844" y="142852"/>
            <a:ext cx="8858312" cy="657229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285860"/>
            <a:ext cx="3638576" cy="4840303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b="1" dirty="0" smtClean="0">
                <a:solidFill>
                  <a:schemeClr val="accent4"/>
                </a:solidFill>
                <a:latin typeface="Calibri" pitchFamily="34" charset="0"/>
              </a:rPr>
              <a:t>Он </a:t>
            </a:r>
            <a:r>
              <a:rPr lang="ru-RU" b="1" dirty="0">
                <a:solidFill>
                  <a:schemeClr val="accent4"/>
                </a:solidFill>
                <a:latin typeface="Calibri" pitchFamily="34" charset="0"/>
              </a:rPr>
              <a:t>на работе </a:t>
            </a:r>
            <a:r>
              <a:rPr lang="ru-RU" b="1" dirty="0" smtClean="0">
                <a:solidFill>
                  <a:schemeClr val="accent4"/>
                </a:solidFill>
                <a:latin typeface="Calibri" pitchFamily="34" charset="0"/>
              </a:rPr>
              <a:t>роль</a:t>
            </a:r>
          </a:p>
          <a:p>
            <a:pPr>
              <a:buNone/>
            </a:pPr>
            <a:r>
              <a:rPr lang="ru-RU" b="1" dirty="0" smtClean="0">
                <a:solidFill>
                  <a:schemeClr val="accent4"/>
                </a:solidFill>
                <a:latin typeface="Calibri" pitchFamily="34" charset="0"/>
              </a:rPr>
              <a:t>играет</a:t>
            </a:r>
            <a:endParaRPr lang="ru-RU" b="1" dirty="0">
              <a:solidFill>
                <a:schemeClr val="accent4"/>
              </a:solidFill>
              <a:latin typeface="Calibri" pitchFamily="34" charset="0"/>
            </a:endParaRPr>
          </a:p>
          <a:p>
            <a:pPr>
              <a:buNone/>
            </a:pPr>
            <a:r>
              <a:rPr lang="ru-RU" b="1" dirty="0" smtClean="0">
                <a:solidFill>
                  <a:schemeClr val="accent4"/>
                </a:solidFill>
                <a:latin typeface="Calibri" pitchFamily="34" charset="0"/>
              </a:rPr>
              <a:t>И </a:t>
            </a:r>
            <a:r>
              <a:rPr lang="ru-RU" b="1" dirty="0">
                <a:solidFill>
                  <a:schemeClr val="accent4"/>
                </a:solidFill>
                <a:latin typeface="Calibri" pitchFamily="34" charset="0"/>
              </a:rPr>
              <a:t>мастерством </a:t>
            </a:r>
            <a:r>
              <a:rPr lang="ru-RU" b="1" dirty="0" smtClean="0">
                <a:solidFill>
                  <a:schemeClr val="accent4"/>
                </a:solidFill>
                <a:latin typeface="Calibri" pitchFamily="34" charset="0"/>
              </a:rPr>
              <a:t>нас</a:t>
            </a:r>
          </a:p>
          <a:p>
            <a:pPr>
              <a:buNone/>
            </a:pPr>
            <a:r>
              <a:rPr lang="ru-RU" b="1" dirty="0" smtClean="0">
                <a:solidFill>
                  <a:schemeClr val="accent4"/>
                </a:solidFill>
                <a:latin typeface="Calibri" pitchFamily="34" charset="0"/>
              </a:rPr>
              <a:t>поражает.</a:t>
            </a:r>
            <a:endParaRPr lang="ru-RU" b="1" dirty="0">
              <a:solidFill>
                <a:schemeClr val="accent4"/>
              </a:solidFill>
              <a:latin typeface="Calibri" pitchFamily="34" charset="0"/>
            </a:endParaRPr>
          </a:p>
          <a:p>
            <a:pPr>
              <a:buNone/>
            </a:pPr>
            <a:r>
              <a:rPr lang="ru-RU" b="1" dirty="0" smtClean="0">
                <a:solidFill>
                  <a:schemeClr val="accent4"/>
                </a:solidFill>
                <a:latin typeface="Calibri" pitchFamily="34" charset="0"/>
              </a:rPr>
              <a:t>Мы </a:t>
            </a:r>
            <a:r>
              <a:rPr lang="ru-RU" b="1" dirty="0">
                <a:solidFill>
                  <a:schemeClr val="accent4"/>
                </a:solidFill>
                <a:latin typeface="Calibri" pitchFamily="34" charset="0"/>
              </a:rPr>
              <a:t>с </a:t>
            </a:r>
            <a:r>
              <a:rPr lang="ru-RU" b="1" dirty="0" smtClean="0">
                <a:solidFill>
                  <a:schemeClr val="accent4"/>
                </a:solidFill>
                <a:latin typeface="Calibri" pitchFamily="34" charset="0"/>
              </a:rPr>
              <a:t>нетерпением</a:t>
            </a:r>
          </a:p>
          <a:p>
            <a:pPr>
              <a:buNone/>
            </a:pPr>
            <a:r>
              <a:rPr lang="ru-RU" b="1" dirty="0" smtClean="0">
                <a:solidFill>
                  <a:schemeClr val="accent4"/>
                </a:solidFill>
                <a:latin typeface="Calibri" pitchFamily="34" charset="0"/>
              </a:rPr>
              <a:t>день</a:t>
            </a:r>
          </a:p>
          <a:p>
            <a:pPr>
              <a:buNone/>
            </a:pPr>
            <a:r>
              <a:rPr lang="ru-RU" b="1" dirty="0" smtClean="0">
                <a:solidFill>
                  <a:schemeClr val="accent4"/>
                </a:solidFill>
                <a:latin typeface="Calibri" pitchFamily="34" charset="0"/>
              </a:rPr>
              <a:t>тот ждем</a:t>
            </a:r>
            <a:endParaRPr lang="ru-RU" b="1" dirty="0">
              <a:solidFill>
                <a:schemeClr val="accent4"/>
              </a:solidFill>
              <a:latin typeface="Calibri" pitchFamily="34" charset="0"/>
            </a:endParaRPr>
          </a:p>
          <a:p>
            <a:pPr>
              <a:buNone/>
            </a:pPr>
            <a:r>
              <a:rPr lang="ru-RU" b="1" dirty="0" smtClean="0">
                <a:solidFill>
                  <a:schemeClr val="accent4"/>
                </a:solidFill>
                <a:latin typeface="Calibri" pitchFamily="34" charset="0"/>
              </a:rPr>
              <a:t>Когда </a:t>
            </a:r>
            <a:r>
              <a:rPr lang="ru-RU" b="1" dirty="0">
                <a:solidFill>
                  <a:schemeClr val="accent4"/>
                </a:solidFill>
                <a:latin typeface="Calibri" pitchFamily="34" charset="0"/>
              </a:rPr>
              <a:t>в театр к </a:t>
            </a:r>
            <a:r>
              <a:rPr lang="ru-RU" b="1" dirty="0" smtClean="0">
                <a:solidFill>
                  <a:schemeClr val="accent4"/>
                </a:solidFill>
                <a:latin typeface="Calibri" pitchFamily="34" charset="0"/>
              </a:rPr>
              <a:t>нему</a:t>
            </a:r>
          </a:p>
          <a:p>
            <a:pPr>
              <a:buNone/>
            </a:pPr>
            <a:r>
              <a:rPr lang="ru-RU" b="1" dirty="0" smtClean="0">
                <a:solidFill>
                  <a:schemeClr val="accent4"/>
                </a:solidFill>
                <a:latin typeface="Calibri" pitchFamily="34" charset="0"/>
              </a:rPr>
              <a:t>пойдём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4800" b="1" dirty="0" smtClean="0">
                <a:solidFill>
                  <a:srgbClr val="FF0000"/>
                </a:solidFill>
              </a:rPr>
              <a:t>Актёр</a:t>
            </a:r>
          </a:p>
          <a:p>
            <a:pPr>
              <a:buNone/>
            </a:pP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5" name="Содержимое 4" descr="C:\Users\User\Desktop\профессия3.jpg"/>
          <p:cNvPicPr>
            <a:picLocks noGrp="1"/>
          </p:cNvPicPr>
          <p:nvPr>
            <p:ph sz="half"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000100" y="1428736"/>
            <a:ext cx="3143272" cy="360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C:\Users\User\Desktop\през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42844" y="142852"/>
            <a:ext cx="8858312" cy="657229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3567138" cy="4525963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b="1" dirty="0" smtClean="0">
                <a:solidFill>
                  <a:schemeClr val="accent4"/>
                </a:solidFill>
                <a:latin typeface="Calibri" pitchFamily="34" charset="0"/>
              </a:rPr>
              <a:t>Разукрасил </a:t>
            </a:r>
            <a:r>
              <a:rPr lang="ru-RU" b="1" dirty="0">
                <a:solidFill>
                  <a:schemeClr val="accent4"/>
                </a:solidFill>
                <a:latin typeface="Calibri" pitchFamily="34" charset="0"/>
              </a:rPr>
              <a:t>он </a:t>
            </a:r>
            <a:r>
              <a:rPr lang="ru-RU" b="1" dirty="0" smtClean="0">
                <a:solidFill>
                  <a:schemeClr val="accent4"/>
                </a:solidFill>
                <a:latin typeface="Calibri" pitchFamily="34" charset="0"/>
              </a:rPr>
              <a:t>весь</a:t>
            </a:r>
          </a:p>
          <a:p>
            <a:pPr>
              <a:buNone/>
            </a:pPr>
            <a:r>
              <a:rPr lang="ru-RU" b="1" dirty="0" smtClean="0">
                <a:solidFill>
                  <a:schemeClr val="accent4"/>
                </a:solidFill>
                <a:latin typeface="Calibri" pitchFamily="34" charset="0"/>
              </a:rPr>
              <a:t>двор</a:t>
            </a:r>
            <a:r>
              <a:rPr lang="ru-RU" b="1" dirty="0">
                <a:solidFill>
                  <a:schemeClr val="accent4"/>
                </a:solidFill>
                <a:latin typeface="Calibri" pitchFamily="34" charset="0"/>
              </a:rPr>
              <a:t> </a:t>
            </a:r>
          </a:p>
          <a:p>
            <a:pPr>
              <a:buNone/>
            </a:pPr>
            <a:r>
              <a:rPr lang="ru-RU" b="1" dirty="0" smtClean="0">
                <a:solidFill>
                  <a:schemeClr val="accent4"/>
                </a:solidFill>
                <a:latin typeface="Calibri" pitchFamily="34" charset="0"/>
              </a:rPr>
              <a:t>И </a:t>
            </a:r>
            <a:r>
              <a:rPr lang="ru-RU" b="1" dirty="0">
                <a:solidFill>
                  <a:schemeClr val="accent4"/>
                </a:solidFill>
                <a:latin typeface="Calibri" pitchFamily="34" charset="0"/>
              </a:rPr>
              <a:t>аллейку, и забор, </a:t>
            </a:r>
          </a:p>
          <a:p>
            <a:pPr>
              <a:buNone/>
            </a:pPr>
            <a:r>
              <a:rPr lang="ru-RU" b="1" dirty="0" smtClean="0">
                <a:solidFill>
                  <a:schemeClr val="accent4"/>
                </a:solidFill>
                <a:latin typeface="Calibri" pitchFamily="34" charset="0"/>
              </a:rPr>
              <a:t>Рисовал </a:t>
            </a:r>
            <a:r>
              <a:rPr lang="ru-RU" b="1" dirty="0">
                <a:solidFill>
                  <a:schemeClr val="accent4"/>
                </a:solidFill>
                <a:latin typeface="Calibri" pitchFamily="34" charset="0"/>
              </a:rPr>
              <a:t>цветы </a:t>
            </a:r>
            <a:r>
              <a:rPr lang="ru-RU" b="1" dirty="0" smtClean="0">
                <a:solidFill>
                  <a:schemeClr val="accent4"/>
                </a:solidFill>
                <a:latin typeface="Calibri" pitchFamily="34" charset="0"/>
              </a:rPr>
              <a:t>и</a:t>
            </a:r>
          </a:p>
          <a:p>
            <a:pPr>
              <a:buNone/>
            </a:pPr>
            <a:r>
              <a:rPr lang="ru-RU" b="1" dirty="0" smtClean="0">
                <a:solidFill>
                  <a:schemeClr val="accent4"/>
                </a:solidFill>
                <a:latin typeface="Calibri" pitchFamily="34" charset="0"/>
              </a:rPr>
              <a:t>дождик</a:t>
            </a:r>
            <a:r>
              <a:rPr lang="ru-RU" b="1" dirty="0">
                <a:solidFill>
                  <a:schemeClr val="accent4"/>
                </a:solidFill>
                <a:latin typeface="Calibri" pitchFamily="34" charset="0"/>
              </a:rPr>
              <a:t> </a:t>
            </a:r>
          </a:p>
          <a:p>
            <a:pPr>
              <a:buNone/>
            </a:pPr>
            <a:r>
              <a:rPr lang="ru-RU" b="1" dirty="0" smtClean="0">
                <a:solidFill>
                  <a:schemeClr val="accent4"/>
                </a:solidFill>
                <a:latin typeface="Calibri" pitchFamily="34" charset="0"/>
              </a:rPr>
              <a:t>Боря </a:t>
            </a:r>
            <a:r>
              <a:rPr lang="ru-RU" b="1" dirty="0">
                <a:solidFill>
                  <a:schemeClr val="accent4"/>
                </a:solidFill>
                <a:latin typeface="Calibri" pitchFamily="34" charset="0"/>
              </a:rPr>
              <a:t>- будущий... </a:t>
            </a:r>
            <a:endParaRPr lang="ru-RU" b="1" dirty="0" smtClean="0">
              <a:solidFill>
                <a:schemeClr val="accent4"/>
              </a:solidFill>
              <a:latin typeface="Calibri" pitchFamily="34" charset="0"/>
            </a:endParaRPr>
          </a:p>
          <a:p>
            <a:pPr>
              <a:buNone/>
            </a:pPr>
            <a:r>
              <a:rPr lang="ru-RU" sz="4800" b="1" dirty="0">
                <a:solidFill>
                  <a:srgbClr val="FF0000"/>
                </a:solidFill>
              </a:rPr>
              <a:t>Художник</a:t>
            </a:r>
            <a:endParaRPr lang="ru-RU" sz="4800" dirty="0">
              <a:solidFill>
                <a:srgbClr val="FF0000"/>
              </a:solidFill>
            </a:endParaRP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b="1" dirty="0" smtClean="0">
                <a:solidFill>
                  <a:srgbClr val="FF0000"/>
                </a:solidFill>
              </a:rPr>
              <a:t>               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5" name="Содержимое 4" descr="C:\Users\User\Desktop\профессия3.jpg"/>
          <p:cNvPicPr>
            <a:picLocks noGrp="1"/>
          </p:cNvPicPr>
          <p:nvPr>
            <p:ph sz="half"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928662" y="1428736"/>
            <a:ext cx="3421124" cy="357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C:\Users\User\Desktop\през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42844" y="142852"/>
            <a:ext cx="8858312" cy="657229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3710014" cy="4525963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sz="3000" b="1" dirty="0" smtClean="0">
                <a:solidFill>
                  <a:schemeClr val="accent4"/>
                </a:solidFill>
                <a:latin typeface="Calibri" pitchFamily="34" charset="0"/>
              </a:rPr>
              <a:t>Встанем </a:t>
            </a:r>
            <a:r>
              <a:rPr lang="ru-RU" sz="3000" b="1" dirty="0">
                <a:solidFill>
                  <a:schemeClr val="accent4"/>
                </a:solidFill>
                <a:latin typeface="Calibri" pitchFamily="34" charset="0"/>
              </a:rPr>
              <a:t>мы, когда </a:t>
            </a:r>
            <a:r>
              <a:rPr lang="ru-RU" sz="3000" b="1" dirty="0" smtClean="0">
                <a:solidFill>
                  <a:schemeClr val="accent4"/>
                </a:solidFill>
                <a:latin typeface="Calibri" pitchFamily="34" charset="0"/>
              </a:rPr>
              <a:t>вы</a:t>
            </a:r>
          </a:p>
          <a:p>
            <a:pPr>
              <a:buNone/>
            </a:pPr>
            <a:r>
              <a:rPr lang="ru-RU" sz="3000" b="1" dirty="0" smtClean="0">
                <a:solidFill>
                  <a:schemeClr val="accent4"/>
                </a:solidFill>
                <a:latin typeface="Calibri" pitchFamily="34" charset="0"/>
              </a:rPr>
              <a:t>спите,</a:t>
            </a:r>
          </a:p>
          <a:p>
            <a:pPr>
              <a:buNone/>
            </a:pPr>
            <a:r>
              <a:rPr lang="ru-RU" sz="3000" b="1" dirty="0" smtClean="0">
                <a:solidFill>
                  <a:schemeClr val="accent4"/>
                </a:solidFill>
                <a:latin typeface="Calibri" pitchFamily="34" charset="0"/>
              </a:rPr>
              <a:t>И </a:t>
            </a:r>
            <a:r>
              <a:rPr lang="ru-RU" sz="3000" b="1" dirty="0">
                <a:solidFill>
                  <a:schemeClr val="accent4"/>
                </a:solidFill>
                <a:latin typeface="Calibri" pitchFamily="34" charset="0"/>
              </a:rPr>
              <a:t>муку просеем </a:t>
            </a:r>
            <a:r>
              <a:rPr lang="ru-RU" sz="3000" b="1" dirty="0" smtClean="0">
                <a:solidFill>
                  <a:schemeClr val="accent4"/>
                </a:solidFill>
                <a:latin typeface="Calibri" pitchFamily="34" charset="0"/>
              </a:rPr>
              <a:t>в</a:t>
            </a:r>
          </a:p>
          <a:p>
            <a:pPr>
              <a:buNone/>
            </a:pPr>
            <a:r>
              <a:rPr lang="ru-RU" sz="3000" b="1" dirty="0" smtClean="0">
                <a:solidFill>
                  <a:schemeClr val="accent4"/>
                </a:solidFill>
                <a:latin typeface="Calibri" pitchFamily="34" charset="0"/>
              </a:rPr>
              <a:t>сите,</a:t>
            </a:r>
          </a:p>
          <a:p>
            <a:pPr>
              <a:buNone/>
            </a:pPr>
            <a:r>
              <a:rPr lang="ru-RU" sz="3000" b="1" dirty="0" smtClean="0">
                <a:solidFill>
                  <a:schemeClr val="accent4"/>
                </a:solidFill>
                <a:latin typeface="Calibri" pitchFamily="34" charset="0"/>
              </a:rPr>
              <a:t>Докрасна натопим</a:t>
            </a:r>
          </a:p>
          <a:p>
            <a:pPr>
              <a:buNone/>
            </a:pPr>
            <a:r>
              <a:rPr lang="ru-RU" sz="3000" b="1" dirty="0" smtClean="0">
                <a:solidFill>
                  <a:schemeClr val="accent4"/>
                </a:solidFill>
                <a:latin typeface="Calibri" pitchFamily="34" charset="0"/>
              </a:rPr>
              <a:t>печь,</a:t>
            </a:r>
          </a:p>
          <a:p>
            <a:pPr>
              <a:buNone/>
            </a:pPr>
            <a:r>
              <a:rPr lang="ru-RU" sz="3000" b="1" dirty="0" smtClean="0">
                <a:solidFill>
                  <a:schemeClr val="accent4"/>
                </a:solidFill>
                <a:latin typeface="Calibri" pitchFamily="34" charset="0"/>
              </a:rPr>
              <a:t>Чтобы </a:t>
            </a:r>
            <a:r>
              <a:rPr lang="ru-RU" sz="3000" b="1" dirty="0">
                <a:solidFill>
                  <a:schemeClr val="accent4"/>
                </a:solidFill>
                <a:latin typeface="Calibri" pitchFamily="34" charset="0"/>
              </a:rPr>
              <a:t>хлеб к утру </a:t>
            </a:r>
            <a:endParaRPr lang="ru-RU" sz="3000" b="1" dirty="0" smtClean="0">
              <a:solidFill>
                <a:schemeClr val="accent4"/>
              </a:solidFill>
              <a:latin typeface="Calibri" pitchFamily="34" charset="0"/>
            </a:endParaRPr>
          </a:p>
          <a:p>
            <a:pPr>
              <a:buNone/>
            </a:pPr>
            <a:r>
              <a:rPr lang="ru-RU" sz="3000" b="1" dirty="0" smtClean="0">
                <a:solidFill>
                  <a:schemeClr val="accent4"/>
                </a:solidFill>
                <a:latin typeface="Calibri" pitchFamily="34" charset="0"/>
              </a:rPr>
              <a:t>испечь</a:t>
            </a:r>
            <a:r>
              <a:rPr lang="ru-RU" sz="3000" b="1" dirty="0">
                <a:solidFill>
                  <a:schemeClr val="accent4"/>
                </a:solidFill>
                <a:latin typeface="Calibri" pitchFamily="34" charset="0"/>
              </a:rPr>
              <a:t>.</a:t>
            </a:r>
          </a:p>
          <a:p>
            <a:pPr>
              <a:buNone/>
            </a:pPr>
            <a:r>
              <a:rPr lang="ru-RU" b="1" dirty="0" smtClean="0">
                <a:solidFill>
                  <a:srgbClr val="FF0000"/>
                </a:solidFill>
              </a:rPr>
              <a:t>                             </a:t>
            </a:r>
            <a:endParaRPr lang="ru-RU" b="1" dirty="0">
              <a:solidFill>
                <a:srgbClr val="FF0000"/>
              </a:solidFill>
            </a:endParaRPr>
          </a:p>
          <a:p>
            <a:pPr>
              <a:buNone/>
            </a:pPr>
            <a:r>
              <a:rPr lang="ru-RU" sz="5200" b="1" dirty="0" smtClean="0">
                <a:solidFill>
                  <a:srgbClr val="FF0000"/>
                </a:solidFill>
              </a:rPr>
              <a:t>Пекари</a:t>
            </a:r>
            <a:endParaRPr lang="ru-RU" sz="5200" dirty="0" smtClean="0">
              <a:solidFill>
                <a:srgbClr val="FF0000"/>
              </a:solidFill>
            </a:endParaRPr>
          </a:p>
          <a:p>
            <a:endParaRPr lang="ru-RU" dirty="0" smtClean="0"/>
          </a:p>
        </p:txBody>
      </p:sp>
      <p:pic>
        <p:nvPicPr>
          <p:cNvPr id="5" name="Содержимое 4" descr="C:\Users\User\Desktop\профессия3.jpg"/>
          <p:cNvPicPr>
            <a:picLocks noGrp="1"/>
          </p:cNvPicPr>
          <p:nvPr>
            <p:ph sz="half"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071538" y="1500174"/>
            <a:ext cx="3168000" cy="363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0" fill="hold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C:\Users\User\Desktop\през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42844" y="142852"/>
            <a:ext cx="8858312" cy="657229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357686" y="1600200"/>
            <a:ext cx="3714776" cy="4525963"/>
          </a:xfrm>
        </p:spPr>
        <p:txBody>
          <a:bodyPr/>
          <a:lstStyle/>
          <a:p>
            <a:pPr>
              <a:buNone/>
            </a:pPr>
            <a:r>
              <a:rPr lang="ru-RU" b="1" dirty="0" smtClean="0">
                <a:solidFill>
                  <a:schemeClr val="accent4"/>
                </a:solidFill>
                <a:latin typeface="Calibri" pitchFamily="34" charset="0"/>
              </a:rPr>
              <a:t>Гвозди</a:t>
            </a:r>
            <a:r>
              <a:rPr lang="ru-RU" b="1" dirty="0">
                <a:solidFill>
                  <a:schemeClr val="accent4"/>
                </a:solidFill>
                <a:latin typeface="Calibri" pitchFamily="34" charset="0"/>
              </a:rPr>
              <a:t>, топоры, пила,</a:t>
            </a:r>
          </a:p>
          <a:p>
            <a:pPr>
              <a:buNone/>
            </a:pPr>
            <a:r>
              <a:rPr lang="ru-RU" b="1" dirty="0">
                <a:solidFill>
                  <a:schemeClr val="accent4"/>
                </a:solidFill>
                <a:latin typeface="Calibri" pitchFamily="34" charset="0"/>
              </a:rPr>
              <a:t>Стружек целая гора.</a:t>
            </a:r>
          </a:p>
          <a:p>
            <a:pPr>
              <a:buNone/>
            </a:pPr>
            <a:r>
              <a:rPr lang="ru-RU" b="1" dirty="0">
                <a:solidFill>
                  <a:schemeClr val="accent4"/>
                </a:solidFill>
                <a:latin typeface="Calibri" pitchFamily="34" charset="0"/>
              </a:rPr>
              <a:t>Это трудится работник —</a:t>
            </a:r>
          </a:p>
          <a:p>
            <a:pPr>
              <a:buNone/>
            </a:pPr>
            <a:r>
              <a:rPr lang="ru-RU" b="1" dirty="0">
                <a:solidFill>
                  <a:schemeClr val="accent4"/>
                </a:solidFill>
                <a:latin typeface="Calibri" pitchFamily="34" charset="0"/>
              </a:rPr>
              <a:t>Делает нам стулья</a:t>
            </a:r>
            <a:r>
              <a:rPr lang="ru-RU" b="1" dirty="0" smtClean="0">
                <a:solidFill>
                  <a:schemeClr val="accent4"/>
                </a:solidFill>
                <a:latin typeface="Calibri" pitchFamily="34" charset="0"/>
              </a:rPr>
              <a:t>...</a:t>
            </a:r>
          </a:p>
          <a:p>
            <a:pPr>
              <a:buNone/>
            </a:pPr>
            <a:endParaRPr lang="ru-RU" dirty="0"/>
          </a:p>
          <a:p>
            <a:pPr>
              <a:buNone/>
            </a:pPr>
            <a:r>
              <a:rPr lang="ru-RU" b="1" dirty="0" smtClean="0">
                <a:solidFill>
                  <a:srgbClr val="FF0000"/>
                </a:solidFill>
              </a:rPr>
              <a:t>                           </a:t>
            </a:r>
            <a:r>
              <a:rPr lang="ru-RU" sz="4800" b="1" dirty="0" smtClean="0">
                <a:solidFill>
                  <a:srgbClr val="FF0000"/>
                </a:solidFill>
              </a:rPr>
              <a:t>Плотник</a:t>
            </a:r>
            <a:endParaRPr lang="ru-RU" sz="4800" dirty="0" smtClean="0">
              <a:solidFill>
                <a:srgbClr val="FF0000"/>
              </a:solidFill>
            </a:endParaRPr>
          </a:p>
          <a:p>
            <a:pPr>
              <a:buNone/>
            </a:pPr>
            <a:endParaRPr lang="ru-RU" b="1" dirty="0">
              <a:solidFill>
                <a:srgbClr val="FF0000"/>
              </a:solidFill>
            </a:endParaRPr>
          </a:p>
          <a:p>
            <a:endParaRPr lang="ru-RU" dirty="0" smtClean="0"/>
          </a:p>
        </p:txBody>
      </p:sp>
      <p:pic>
        <p:nvPicPr>
          <p:cNvPr id="3074" name="Picture 2" descr="C:\Users\User\Desktop\профессия3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000100" y="1428736"/>
            <a:ext cx="2852921" cy="35719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C:\Users\User\Desktop\през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42844" y="142852"/>
            <a:ext cx="8858312" cy="657229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3781452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dirty="0" smtClean="0">
                <a:solidFill>
                  <a:schemeClr val="accent4"/>
                </a:solidFill>
                <a:latin typeface="Calibri" pitchFamily="34" charset="0"/>
              </a:rPr>
              <a:t>Мечтает </a:t>
            </a:r>
            <a:r>
              <a:rPr lang="ru-RU" b="1" dirty="0">
                <a:solidFill>
                  <a:schemeClr val="accent4"/>
                </a:solidFill>
                <a:latin typeface="Calibri" pitchFamily="34" charset="0"/>
              </a:rPr>
              <a:t>Рома </a:t>
            </a:r>
            <a:r>
              <a:rPr lang="ru-RU" b="1" dirty="0" smtClean="0">
                <a:solidFill>
                  <a:schemeClr val="accent4"/>
                </a:solidFill>
                <a:latin typeface="Calibri" pitchFamily="34" charset="0"/>
              </a:rPr>
              <a:t>людям</a:t>
            </a:r>
          </a:p>
          <a:p>
            <a:pPr>
              <a:buNone/>
            </a:pPr>
            <a:r>
              <a:rPr lang="ru-RU" b="1" dirty="0" smtClean="0">
                <a:solidFill>
                  <a:schemeClr val="accent4"/>
                </a:solidFill>
                <a:latin typeface="Calibri" pitchFamily="34" charset="0"/>
              </a:rPr>
              <a:t>помогать</a:t>
            </a:r>
            <a:r>
              <a:rPr lang="ru-RU" b="1" dirty="0">
                <a:solidFill>
                  <a:schemeClr val="accent4"/>
                </a:solidFill>
                <a:latin typeface="Calibri" pitchFamily="34" charset="0"/>
              </a:rPr>
              <a:t> </a:t>
            </a:r>
          </a:p>
          <a:p>
            <a:pPr>
              <a:buNone/>
            </a:pPr>
            <a:r>
              <a:rPr lang="ru-RU" b="1" dirty="0" smtClean="0">
                <a:solidFill>
                  <a:schemeClr val="accent4"/>
                </a:solidFill>
                <a:latin typeface="Calibri" pitchFamily="34" charset="0"/>
              </a:rPr>
              <a:t>Повсюду </a:t>
            </a:r>
            <a:r>
              <a:rPr lang="ru-RU" b="1" dirty="0">
                <a:solidFill>
                  <a:schemeClr val="accent4"/>
                </a:solidFill>
                <a:latin typeface="Calibri" pitchFamily="34" charset="0"/>
              </a:rPr>
              <a:t>от огня </a:t>
            </a:r>
            <a:r>
              <a:rPr lang="ru-RU" b="1" dirty="0" smtClean="0">
                <a:solidFill>
                  <a:schemeClr val="accent4"/>
                </a:solidFill>
                <a:latin typeface="Calibri" pitchFamily="34" charset="0"/>
              </a:rPr>
              <a:t>дома</a:t>
            </a:r>
          </a:p>
          <a:p>
            <a:pPr>
              <a:buNone/>
            </a:pPr>
            <a:r>
              <a:rPr lang="ru-RU" b="1" dirty="0" smtClean="0">
                <a:solidFill>
                  <a:schemeClr val="accent4"/>
                </a:solidFill>
                <a:latin typeface="Calibri" pitchFamily="34" charset="0"/>
              </a:rPr>
              <a:t>спасать</a:t>
            </a:r>
            <a:r>
              <a:rPr lang="ru-RU" b="1" dirty="0">
                <a:solidFill>
                  <a:schemeClr val="accent4"/>
                </a:solidFill>
                <a:latin typeface="Calibri" pitchFamily="34" charset="0"/>
              </a:rPr>
              <a:t>. </a:t>
            </a:r>
          </a:p>
          <a:p>
            <a:pPr>
              <a:buNone/>
            </a:pPr>
            <a:r>
              <a:rPr lang="ru-RU" b="1" dirty="0" smtClean="0">
                <a:solidFill>
                  <a:schemeClr val="accent4"/>
                </a:solidFill>
                <a:latin typeface="Calibri" pitchFamily="34" charset="0"/>
              </a:rPr>
              <a:t>Вода </a:t>
            </a:r>
            <a:r>
              <a:rPr lang="ru-RU" b="1" dirty="0">
                <a:solidFill>
                  <a:schemeClr val="accent4"/>
                </a:solidFill>
                <a:latin typeface="Calibri" pitchFamily="34" charset="0"/>
              </a:rPr>
              <a:t>- напарник </a:t>
            </a:r>
            <a:r>
              <a:rPr lang="ru-RU" b="1" dirty="0" smtClean="0">
                <a:solidFill>
                  <a:schemeClr val="accent4"/>
                </a:solidFill>
                <a:latin typeface="Calibri" pitchFamily="34" charset="0"/>
              </a:rPr>
              <a:t>его</a:t>
            </a:r>
          </a:p>
          <a:p>
            <a:pPr>
              <a:buNone/>
            </a:pPr>
            <a:r>
              <a:rPr lang="ru-RU" b="1" dirty="0" smtClean="0">
                <a:solidFill>
                  <a:schemeClr val="accent4"/>
                </a:solidFill>
                <a:latin typeface="Calibri" pitchFamily="34" charset="0"/>
              </a:rPr>
              <a:t>главный</a:t>
            </a:r>
            <a:r>
              <a:rPr lang="ru-RU" b="1" dirty="0">
                <a:solidFill>
                  <a:schemeClr val="accent4"/>
                </a:solidFill>
                <a:latin typeface="Calibri" pitchFamily="34" charset="0"/>
              </a:rPr>
              <a:t>, </a:t>
            </a:r>
            <a:endParaRPr lang="ru-RU" b="1" dirty="0" smtClean="0">
              <a:solidFill>
                <a:schemeClr val="accent4"/>
              </a:solidFill>
              <a:latin typeface="Calibri" pitchFamily="34" charset="0"/>
            </a:endParaRPr>
          </a:p>
          <a:p>
            <a:pPr>
              <a:buNone/>
            </a:pPr>
            <a:r>
              <a:rPr lang="ru-RU" b="1" dirty="0" smtClean="0">
                <a:solidFill>
                  <a:schemeClr val="accent4"/>
                </a:solidFill>
                <a:latin typeface="Calibri" pitchFamily="34" charset="0"/>
              </a:rPr>
              <a:t>Ведь Рома –будущий…</a:t>
            </a:r>
            <a:endParaRPr lang="ru-RU" b="1" dirty="0">
              <a:solidFill>
                <a:schemeClr val="accent4"/>
              </a:solidFill>
              <a:latin typeface="Calibri" pitchFamily="34" charset="0"/>
            </a:endParaRPr>
          </a:p>
          <a:p>
            <a:pPr>
              <a:buNone/>
            </a:pPr>
            <a:r>
              <a:rPr lang="ru-RU" sz="4800" b="1" dirty="0" smtClean="0">
                <a:solidFill>
                  <a:srgbClr val="FF0000"/>
                </a:solidFill>
              </a:rPr>
              <a:t>Пожарный</a:t>
            </a:r>
            <a:r>
              <a:rPr lang="ru-RU" sz="4800" dirty="0" smtClean="0"/>
              <a:t> </a:t>
            </a:r>
          </a:p>
        </p:txBody>
      </p:sp>
      <p:pic>
        <p:nvPicPr>
          <p:cNvPr id="5123" name="Picture 3" descr="C:\Users\User\Desktop\проф6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857224" y="1428736"/>
            <a:ext cx="3388496" cy="36433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C:\Users\User\Desktop\през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42844" y="142852"/>
            <a:ext cx="8858312" cy="657229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3352824" cy="4525963"/>
          </a:xfrm>
        </p:spPr>
        <p:txBody>
          <a:bodyPr/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b="1" dirty="0" smtClean="0">
                <a:solidFill>
                  <a:schemeClr val="accent4"/>
                </a:solidFill>
                <a:latin typeface="Calibri" pitchFamily="34" charset="0"/>
              </a:rPr>
              <a:t>Наведет стеклянный</a:t>
            </a:r>
          </a:p>
          <a:p>
            <a:pPr>
              <a:buNone/>
            </a:pPr>
            <a:r>
              <a:rPr lang="ru-RU" b="1" dirty="0" smtClean="0">
                <a:solidFill>
                  <a:schemeClr val="accent4"/>
                </a:solidFill>
                <a:latin typeface="Calibri" pitchFamily="34" charset="0"/>
              </a:rPr>
              <a:t>глаз,</a:t>
            </a:r>
          </a:p>
          <a:p>
            <a:pPr>
              <a:buNone/>
            </a:pPr>
            <a:r>
              <a:rPr lang="ru-RU" b="1" dirty="0">
                <a:solidFill>
                  <a:schemeClr val="accent4"/>
                </a:solidFill>
                <a:latin typeface="Calibri" pitchFamily="34" charset="0"/>
              </a:rPr>
              <a:t> </a:t>
            </a:r>
            <a:r>
              <a:rPr lang="ru-RU" b="1" dirty="0" smtClean="0">
                <a:solidFill>
                  <a:schemeClr val="accent4"/>
                </a:solidFill>
                <a:latin typeface="Calibri" pitchFamily="34" charset="0"/>
              </a:rPr>
              <a:t>Щелкнет </a:t>
            </a:r>
            <a:r>
              <a:rPr lang="ru-RU" b="1" dirty="0">
                <a:solidFill>
                  <a:schemeClr val="accent4"/>
                </a:solidFill>
                <a:latin typeface="Calibri" pitchFamily="34" charset="0"/>
              </a:rPr>
              <a:t>раз </a:t>
            </a:r>
            <a:r>
              <a:rPr lang="ru-RU" b="1" dirty="0" smtClean="0">
                <a:solidFill>
                  <a:schemeClr val="accent4"/>
                </a:solidFill>
                <a:latin typeface="Calibri" pitchFamily="34" charset="0"/>
              </a:rPr>
              <a:t>– и</a:t>
            </a:r>
          </a:p>
          <a:p>
            <a:pPr>
              <a:buNone/>
            </a:pPr>
            <a:r>
              <a:rPr lang="ru-RU" b="1" dirty="0" smtClean="0">
                <a:solidFill>
                  <a:schemeClr val="accent4"/>
                </a:solidFill>
                <a:latin typeface="Calibri" pitchFamily="34" charset="0"/>
              </a:rPr>
              <a:t>помним  вас.</a:t>
            </a:r>
          </a:p>
          <a:p>
            <a:pPr>
              <a:buNone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sz="4800" b="1" dirty="0" smtClean="0">
                <a:solidFill>
                  <a:srgbClr val="FF0000"/>
                </a:solidFill>
              </a:rPr>
              <a:t>Фотограф </a:t>
            </a:r>
            <a:endParaRPr lang="ru-RU" sz="4800" dirty="0" smtClean="0">
              <a:solidFill>
                <a:srgbClr val="FF0000"/>
              </a:solidFill>
            </a:endParaRPr>
          </a:p>
          <a:p>
            <a:pPr>
              <a:buNone/>
            </a:pPr>
            <a:endParaRPr lang="ru-RU" b="1" dirty="0" smtClean="0">
              <a:solidFill>
                <a:srgbClr val="FF0000"/>
              </a:solidFill>
            </a:endParaRPr>
          </a:p>
        </p:txBody>
      </p:sp>
      <p:pic>
        <p:nvPicPr>
          <p:cNvPr id="6146" name="Picture 2" descr="C:\Users\User\Desktop\профессии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071538" y="1500174"/>
            <a:ext cx="2664000" cy="367026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C:\Users\User\Desktop\през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42844" y="142852"/>
            <a:ext cx="8858312" cy="657229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429124" y="1357298"/>
            <a:ext cx="3786214" cy="4768865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b="1" dirty="0" smtClean="0">
                <a:solidFill>
                  <a:schemeClr val="accent4"/>
                </a:solidFill>
                <a:latin typeface="Calibri" pitchFamily="34" charset="0"/>
              </a:rPr>
              <a:t>У </a:t>
            </a:r>
            <a:r>
              <a:rPr lang="ru-RU" b="1" dirty="0">
                <a:solidFill>
                  <a:schemeClr val="accent4"/>
                </a:solidFill>
                <a:latin typeface="Calibri" pitchFamily="34" charset="0"/>
              </a:rPr>
              <a:t>этой </a:t>
            </a:r>
            <a:r>
              <a:rPr lang="ru-RU" b="1" dirty="0" smtClean="0">
                <a:solidFill>
                  <a:schemeClr val="accent4"/>
                </a:solidFill>
                <a:latin typeface="Calibri" pitchFamily="34" charset="0"/>
              </a:rPr>
              <a:t>волшебницы,</a:t>
            </a:r>
          </a:p>
          <a:p>
            <a:pPr>
              <a:buNone/>
            </a:pPr>
            <a:r>
              <a:rPr lang="ru-RU" b="1" dirty="0" smtClean="0">
                <a:solidFill>
                  <a:schemeClr val="accent4"/>
                </a:solidFill>
                <a:latin typeface="Calibri" pitchFamily="34" charset="0"/>
              </a:rPr>
              <a:t>Этой художницы,</a:t>
            </a:r>
          </a:p>
          <a:p>
            <a:pPr>
              <a:buNone/>
            </a:pPr>
            <a:r>
              <a:rPr lang="ru-RU" b="1" dirty="0" smtClean="0">
                <a:solidFill>
                  <a:schemeClr val="accent4"/>
                </a:solidFill>
                <a:latin typeface="Calibri" pitchFamily="34" charset="0"/>
              </a:rPr>
              <a:t>Не </a:t>
            </a:r>
            <a:r>
              <a:rPr lang="ru-RU" b="1" dirty="0">
                <a:solidFill>
                  <a:schemeClr val="accent4"/>
                </a:solidFill>
                <a:latin typeface="Calibri" pitchFamily="34" charset="0"/>
              </a:rPr>
              <a:t>кисти и </a:t>
            </a:r>
            <a:r>
              <a:rPr lang="ru-RU" b="1" dirty="0" smtClean="0">
                <a:solidFill>
                  <a:schemeClr val="accent4"/>
                </a:solidFill>
                <a:latin typeface="Calibri" pitchFamily="34" charset="0"/>
              </a:rPr>
              <a:t>краски,</a:t>
            </a:r>
          </a:p>
          <a:p>
            <a:pPr>
              <a:buNone/>
            </a:pPr>
            <a:r>
              <a:rPr lang="ru-RU" b="1" dirty="0" smtClean="0">
                <a:solidFill>
                  <a:schemeClr val="accent4"/>
                </a:solidFill>
                <a:latin typeface="Calibri" pitchFamily="34" charset="0"/>
              </a:rPr>
              <a:t>А </a:t>
            </a:r>
            <a:r>
              <a:rPr lang="ru-RU" b="1" dirty="0">
                <a:solidFill>
                  <a:schemeClr val="accent4"/>
                </a:solidFill>
                <a:latin typeface="Calibri" pitchFamily="34" charset="0"/>
              </a:rPr>
              <a:t>гребень и </a:t>
            </a:r>
            <a:r>
              <a:rPr lang="ru-RU" b="1" dirty="0" smtClean="0">
                <a:solidFill>
                  <a:schemeClr val="accent4"/>
                </a:solidFill>
                <a:latin typeface="Calibri" pitchFamily="34" charset="0"/>
              </a:rPr>
              <a:t>ножницы.</a:t>
            </a:r>
          </a:p>
          <a:p>
            <a:pPr>
              <a:buNone/>
            </a:pPr>
            <a:r>
              <a:rPr lang="ru-RU" b="1" dirty="0" smtClean="0">
                <a:solidFill>
                  <a:schemeClr val="accent4"/>
                </a:solidFill>
                <a:latin typeface="Calibri" pitchFamily="34" charset="0"/>
              </a:rPr>
              <a:t>Она обладает</a:t>
            </a:r>
          </a:p>
          <a:p>
            <a:pPr>
              <a:buNone/>
            </a:pPr>
            <a:r>
              <a:rPr lang="ru-RU" b="1" dirty="0" smtClean="0">
                <a:solidFill>
                  <a:schemeClr val="accent4"/>
                </a:solidFill>
                <a:latin typeface="Calibri" pitchFamily="34" charset="0"/>
              </a:rPr>
              <a:t>Таинственной силой:</a:t>
            </a:r>
          </a:p>
          <a:p>
            <a:pPr>
              <a:buNone/>
            </a:pPr>
            <a:r>
              <a:rPr lang="ru-RU" b="1" dirty="0" smtClean="0">
                <a:solidFill>
                  <a:schemeClr val="accent4"/>
                </a:solidFill>
                <a:latin typeface="Calibri" pitchFamily="34" charset="0"/>
              </a:rPr>
              <a:t>К </a:t>
            </a:r>
            <a:r>
              <a:rPr lang="ru-RU" b="1" dirty="0">
                <a:solidFill>
                  <a:schemeClr val="accent4"/>
                </a:solidFill>
                <a:latin typeface="Calibri" pitchFamily="34" charset="0"/>
              </a:rPr>
              <a:t>кому </a:t>
            </a:r>
            <a:r>
              <a:rPr lang="ru-RU" b="1" dirty="0" smtClean="0">
                <a:solidFill>
                  <a:schemeClr val="accent4"/>
                </a:solidFill>
                <a:latin typeface="Calibri" pitchFamily="34" charset="0"/>
              </a:rPr>
              <a:t>прикоснётся,</a:t>
            </a:r>
          </a:p>
          <a:p>
            <a:pPr>
              <a:buNone/>
            </a:pPr>
            <a:r>
              <a:rPr lang="ru-RU" b="1" dirty="0" smtClean="0">
                <a:solidFill>
                  <a:schemeClr val="accent4"/>
                </a:solidFill>
                <a:latin typeface="Calibri" pitchFamily="34" charset="0"/>
              </a:rPr>
              <a:t>Тот </a:t>
            </a:r>
            <a:r>
              <a:rPr lang="ru-RU" b="1" dirty="0">
                <a:solidFill>
                  <a:schemeClr val="accent4"/>
                </a:solidFill>
                <a:latin typeface="Calibri" pitchFamily="34" charset="0"/>
              </a:rPr>
              <a:t>станет красивый.</a:t>
            </a:r>
          </a:p>
          <a:p>
            <a:pPr>
              <a:buNone/>
            </a:pPr>
            <a:r>
              <a:rPr lang="ru-RU" sz="4800" b="1" dirty="0">
                <a:solidFill>
                  <a:srgbClr val="FF0000"/>
                </a:solidFill>
              </a:rPr>
              <a:t>Парикмахер</a:t>
            </a:r>
            <a:endParaRPr lang="ru-RU" sz="4800" dirty="0">
              <a:solidFill>
                <a:srgbClr val="FF0000"/>
              </a:solidFill>
            </a:endParaRPr>
          </a:p>
          <a:p>
            <a:endParaRPr lang="ru-RU" dirty="0" smtClean="0"/>
          </a:p>
        </p:txBody>
      </p:sp>
      <p:pic>
        <p:nvPicPr>
          <p:cNvPr id="7170" name="Picture 2" descr="C:\Users\User\Desktop\профессии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142976" y="1428736"/>
            <a:ext cx="2556000" cy="366757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C:\Users\User\Desktop\през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42844" y="142852"/>
            <a:ext cx="8858312" cy="657229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429124" y="1600200"/>
            <a:ext cx="3571900" cy="4525963"/>
          </a:xfrm>
        </p:spPr>
        <p:txBody>
          <a:bodyPr/>
          <a:lstStyle/>
          <a:p>
            <a:pPr>
              <a:buNone/>
            </a:pPr>
            <a:r>
              <a:rPr lang="ru-RU" b="1" dirty="0" smtClean="0">
                <a:solidFill>
                  <a:schemeClr val="accent4"/>
                </a:solidFill>
                <a:latin typeface="Calibri" pitchFamily="34" charset="0"/>
              </a:rPr>
              <a:t>На </a:t>
            </a:r>
            <a:r>
              <a:rPr lang="ru-RU" b="1" dirty="0">
                <a:solidFill>
                  <a:schemeClr val="accent4"/>
                </a:solidFill>
                <a:latin typeface="Calibri" pitchFamily="34" charset="0"/>
              </a:rPr>
              <a:t>посту своем стоит,</a:t>
            </a:r>
          </a:p>
          <a:p>
            <a:pPr>
              <a:buNone/>
            </a:pPr>
            <a:r>
              <a:rPr lang="ru-RU" b="1" dirty="0">
                <a:solidFill>
                  <a:schemeClr val="accent4"/>
                </a:solidFill>
                <a:latin typeface="Calibri" pitchFamily="34" charset="0"/>
              </a:rPr>
              <a:t>За порядком </a:t>
            </a:r>
            <a:r>
              <a:rPr lang="ru-RU" b="1" dirty="0" smtClean="0">
                <a:solidFill>
                  <a:schemeClr val="accent4"/>
                </a:solidFill>
                <a:latin typeface="Calibri" pitchFamily="34" charset="0"/>
              </a:rPr>
              <a:t>он</a:t>
            </a:r>
          </a:p>
          <a:p>
            <a:pPr>
              <a:buNone/>
            </a:pPr>
            <a:r>
              <a:rPr lang="ru-RU" b="1" dirty="0" smtClean="0">
                <a:solidFill>
                  <a:schemeClr val="accent4"/>
                </a:solidFill>
                <a:latin typeface="Calibri" pitchFamily="34" charset="0"/>
              </a:rPr>
              <a:t>следит</a:t>
            </a:r>
            <a:r>
              <a:rPr lang="ru-RU" b="1" dirty="0">
                <a:solidFill>
                  <a:schemeClr val="accent4"/>
                </a:solidFill>
                <a:latin typeface="Calibri" pitchFamily="34" charset="0"/>
              </a:rPr>
              <a:t>.</a:t>
            </a:r>
          </a:p>
          <a:p>
            <a:pPr>
              <a:buNone/>
            </a:pPr>
            <a:r>
              <a:rPr lang="ru-RU" b="1" dirty="0">
                <a:solidFill>
                  <a:schemeClr val="accent4"/>
                </a:solidFill>
                <a:latin typeface="Calibri" pitchFamily="34" charset="0"/>
              </a:rPr>
              <a:t>Строгий </a:t>
            </a:r>
            <a:r>
              <a:rPr lang="ru-RU" b="1" dirty="0" smtClean="0">
                <a:solidFill>
                  <a:schemeClr val="accent4"/>
                </a:solidFill>
                <a:latin typeface="Calibri" pitchFamily="34" charset="0"/>
              </a:rPr>
              <a:t>смелый</a:t>
            </a:r>
          </a:p>
          <a:p>
            <a:pPr>
              <a:buNone/>
            </a:pPr>
            <a:r>
              <a:rPr lang="ru-RU" b="1" dirty="0" smtClean="0">
                <a:solidFill>
                  <a:schemeClr val="accent4"/>
                </a:solidFill>
                <a:latin typeface="Calibri" pitchFamily="34" charset="0"/>
              </a:rPr>
              <a:t>офицер</a:t>
            </a:r>
            <a:r>
              <a:rPr lang="ru-RU" b="1" dirty="0">
                <a:solidFill>
                  <a:schemeClr val="accent4"/>
                </a:solidFill>
                <a:latin typeface="Calibri" pitchFamily="34" charset="0"/>
              </a:rPr>
              <a:t>.</a:t>
            </a:r>
          </a:p>
          <a:p>
            <a:pPr>
              <a:buNone/>
            </a:pPr>
            <a:r>
              <a:rPr lang="ru-RU" b="1" dirty="0">
                <a:solidFill>
                  <a:schemeClr val="accent4"/>
                </a:solidFill>
                <a:latin typeface="Calibri" pitchFamily="34" charset="0"/>
              </a:rPr>
              <a:t>Кто </a:t>
            </a:r>
            <a:r>
              <a:rPr lang="ru-RU" b="1" dirty="0" smtClean="0">
                <a:solidFill>
                  <a:schemeClr val="accent4"/>
                </a:solidFill>
                <a:latin typeface="Calibri" pitchFamily="34" charset="0"/>
              </a:rPr>
              <a:t>он?</a:t>
            </a:r>
          </a:p>
          <a:p>
            <a:pPr>
              <a:buNone/>
            </a:pPr>
            <a:r>
              <a:rPr lang="ru-RU" sz="4400" b="1" dirty="0">
                <a:solidFill>
                  <a:srgbClr val="FF0000"/>
                </a:solidFill>
              </a:rPr>
              <a:t>Полицейский</a:t>
            </a:r>
            <a:endParaRPr lang="ru-RU" sz="4400" dirty="0">
              <a:solidFill>
                <a:srgbClr val="FF0000"/>
              </a:solidFill>
            </a:endParaRPr>
          </a:p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  <p:pic>
        <p:nvPicPr>
          <p:cNvPr id="8194" name="Picture 2" descr="C:\Users\User\Desktop\профессии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285852" y="1500174"/>
            <a:ext cx="2143140" cy="3636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4294967295"/>
          </p:nvPr>
        </p:nvSpPr>
        <p:spPr>
          <a:xfrm>
            <a:off x="885825" y="214313"/>
            <a:ext cx="8258175" cy="5911850"/>
          </a:xfrm>
        </p:spPr>
        <p:txBody>
          <a:bodyPr>
            <a:normAutofit fontScale="85000" lnSpcReduction="20000"/>
          </a:bodyPr>
          <a:lstStyle/>
          <a:p>
            <a:r>
              <a:rPr lang="ru-RU" b="1" dirty="0"/>
              <a:t>Цель</a:t>
            </a:r>
            <a:r>
              <a:rPr lang="ru-RU" dirty="0"/>
              <a:t>: создание условий для формирования представлений о мире профессий, формирование коммуникативной компетентности воспитанников посредством включения их проектную деятельность.</a:t>
            </a:r>
          </a:p>
          <a:p>
            <a:r>
              <a:rPr lang="ru-RU" b="1" dirty="0"/>
              <a:t>Задачи</a:t>
            </a:r>
            <a:r>
              <a:rPr lang="ru-RU" dirty="0"/>
              <a:t>: рассмотреть роль образования в жизни человека и общества;</a:t>
            </a:r>
          </a:p>
          <a:p>
            <a:r>
              <a:rPr lang="ru-RU" dirty="0"/>
              <a:t>обогащение знаний учащихся о мире профессий, воспитывать уважительное и доброе отношение к людям разных профессий</a:t>
            </a:r>
          </a:p>
          <a:p>
            <a:r>
              <a:rPr lang="ru-RU" dirty="0"/>
              <a:t>опыт участия в проектной деятельности, опыт презентации проектов</a:t>
            </a:r>
          </a:p>
          <a:p>
            <a:r>
              <a:rPr lang="ru-RU" dirty="0"/>
              <a:t>способствовать выработке положительного отношения и уважения к труду и начальной профориентации.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C:\Users\User\Desktop\през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42844" y="142852"/>
            <a:ext cx="8858312" cy="657229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3424262" cy="4525963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sz="3000" b="1" dirty="0" smtClean="0">
                <a:solidFill>
                  <a:schemeClr val="accent4"/>
                </a:solidFill>
                <a:latin typeface="Calibri" pitchFamily="34" charset="0"/>
              </a:rPr>
              <a:t>Для </a:t>
            </a:r>
            <a:r>
              <a:rPr lang="ru-RU" sz="3000" b="1" dirty="0">
                <a:solidFill>
                  <a:schemeClr val="accent4"/>
                </a:solidFill>
                <a:latin typeface="Calibri" pitchFamily="34" charset="0"/>
              </a:rPr>
              <a:t>собаки, </a:t>
            </a:r>
            <a:r>
              <a:rPr lang="ru-RU" sz="3000" b="1" dirty="0" smtClean="0">
                <a:solidFill>
                  <a:schemeClr val="accent4"/>
                </a:solidFill>
                <a:latin typeface="Calibri" pitchFamily="34" charset="0"/>
              </a:rPr>
              <a:t>для</a:t>
            </a:r>
          </a:p>
          <a:p>
            <a:pPr>
              <a:buNone/>
            </a:pPr>
            <a:r>
              <a:rPr lang="ru-RU" sz="3000" b="1" dirty="0" smtClean="0">
                <a:solidFill>
                  <a:schemeClr val="accent4"/>
                </a:solidFill>
                <a:latin typeface="Calibri" pitchFamily="34" charset="0"/>
              </a:rPr>
              <a:t>скворцов</a:t>
            </a:r>
            <a:r>
              <a:rPr lang="ru-RU" sz="3000" b="1" dirty="0">
                <a:solidFill>
                  <a:schemeClr val="accent4"/>
                </a:solidFill>
                <a:latin typeface="Calibri" pitchFamily="34" charset="0"/>
              </a:rPr>
              <a:t> </a:t>
            </a:r>
          </a:p>
          <a:p>
            <a:pPr>
              <a:buNone/>
            </a:pPr>
            <a:r>
              <a:rPr lang="ru-RU" sz="3000" b="1" dirty="0" smtClean="0">
                <a:solidFill>
                  <a:schemeClr val="accent4"/>
                </a:solidFill>
                <a:latin typeface="Calibri" pitchFamily="34" charset="0"/>
              </a:rPr>
              <a:t>Дом соорудить</a:t>
            </a:r>
          </a:p>
          <a:p>
            <a:pPr>
              <a:buNone/>
            </a:pPr>
            <a:r>
              <a:rPr lang="ru-RU" sz="3000" b="1" dirty="0" smtClean="0">
                <a:solidFill>
                  <a:schemeClr val="accent4"/>
                </a:solidFill>
                <a:latin typeface="Calibri" pitchFamily="34" charset="0"/>
              </a:rPr>
              <a:t>готов.</a:t>
            </a:r>
            <a:endParaRPr lang="ru-RU" sz="3000" b="1" dirty="0">
              <a:solidFill>
                <a:schemeClr val="accent4"/>
              </a:solidFill>
              <a:latin typeface="Calibri" pitchFamily="34" charset="0"/>
            </a:endParaRPr>
          </a:p>
          <a:p>
            <a:pPr>
              <a:buNone/>
            </a:pPr>
            <a:r>
              <a:rPr lang="ru-RU" sz="3000" b="1" dirty="0" smtClean="0">
                <a:solidFill>
                  <a:schemeClr val="accent4"/>
                </a:solidFill>
                <a:latin typeface="Calibri" pitchFamily="34" charset="0"/>
              </a:rPr>
              <a:t>Коля – высоты</a:t>
            </a:r>
          </a:p>
          <a:p>
            <a:pPr>
              <a:buNone/>
            </a:pPr>
            <a:r>
              <a:rPr lang="ru-RU" sz="3000" b="1" dirty="0" smtClean="0">
                <a:solidFill>
                  <a:schemeClr val="accent4"/>
                </a:solidFill>
                <a:latin typeface="Calibri" pitchFamily="34" charset="0"/>
              </a:rPr>
              <a:t>любитель</a:t>
            </a:r>
            <a:r>
              <a:rPr lang="ru-RU" sz="3000" b="1" dirty="0">
                <a:solidFill>
                  <a:schemeClr val="accent4"/>
                </a:solidFill>
                <a:latin typeface="Calibri" pitchFamily="34" charset="0"/>
              </a:rPr>
              <a:t>, </a:t>
            </a:r>
          </a:p>
          <a:p>
            <a:pPr>
              <a:buNone/>
            </a:pPr>
            <a:r>
              <a:rPr lang="ru-RU" sz="3000" b="1" dirty="0" smtClean="0">
                <a:solidFill>
                  <a:schemeClr val="accent4"/>
                </a:solidFill>
                <a:latin typeface="Calibri" pitchFamily="34" charset="0"/>
              </a:rPr>
              <a:t>Ведь </a:t>
            </a:r>
            <a:r>
              <a:rPr lang="ru-RU" sz="3000" b="1" dirty="0">
                <a:solidFill>
                  <a:schemeClr val="accent4"/>
                </a:solidFill>
                <a:latin typeface="Calibri" pitchFamily="34" charset="0"/>
              </a:rPr>
              <a:t>он </a:t>
            </a:r>
            <a:r>
              <a:rPr lang="ru-RU" sz="3000" b="1" dirty="0" smtClean="0">
                <a:solidFill>
                  <a:schemeClr val="accent4"/>
                </a:solidFill>
                <a:latin typeface="Calibri" pitchFamily="34" charset="0"/>
              </a:rPr>
              <a:t>будущий… 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sz="5200" b="1" dirty="0">
                <a:solidFill>
                  <a:srgbClr val="FF0000"/>
                </a:solidFill>
              </a:rPr>
              <a:t>Строитель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</p:txBody>
      </p:sp>
      <p:pic>
        <p:nvPicPr>
          <p:cNvPr id="9218" name="Picture 2" descr="C:\Users\User\Desktop\профессии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857224" y="1428736"/>
            <a:ext cx="3357586" cy="3600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C:\Users\User\Desktop\през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42844" y="142852"/>
            <a:ext cx="8858312" cy="657229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500174"/>
            <a:ext cx="3710014" cy="4857784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sz="3300" b="1" dirty="0" smtClean="0">
                <a:solidFill>
                  <a:schemeClr val="accent4"/>
                </a:solidFill>
                <a:latin typeface="Calibri" pitchFamily="34" charset="0"/>
              </a:rPr>
              <a:t>Вот на краешке </a:t>
            </a:r>
            <a:endParaRPr lang="ru-RU" sz="3300" b="1" dirty="0">
              <a:solidFill>
                <a:schemeClr val="accent4"/>
              </a:solidFill>
              <a:latin typeface="Calibri" pitchFamily="34" charset="0"/>
            </a:endParaRPr>
          </a:p>
          <a:p>
            <a:pPr>
              <a:buNone/>
            </a:pPr>
            <a:r>
              <a:rPr lang="ru-RU" sz="3300" b="1" dirty="0" smtClean="0">
                <a:solidFill>
                  <a:schemeClr val="accent4"/>
                </a:solidFill>
                <a:latin typeface="Calibri" pitchFamily="34" charset="0"/>
              </a:rPr>
              <a:t>опаской </a:t>
            </a:r>
          </a:p>
          <a:p>
            <a:pPr>
              <a:buNone/>
            </a:pPr>
            <a:r>
              <a:rPr lang="ru-RU" sz="3300" b="1" dirty="0" smtClean="0">
                <a:solidFill>
                  <a:schemeClr val="accent4"/>
                </a:solidFill>
                <a:latin typeface="Calibri" pitchFamily="34" charset="0"/>
              </a:rPr>
              <a:t>Он железо красит</a:t>
            </a:r>
          </a:p>
          <a:p>
            <a:pPr>
              <a:buNone/>
            </a:pPr>
            <a:r>
              <a:rPr lang="ru-RU" sz="3300" b="1" dirty="0" smtClean="0">
                <a:solidFill>
                  <a:schemeClr val="accent4"/>
                </a:solidFill>
                <a:latin typeface="Calibri" pitchFamily="34" charset="0"/>
              </a:rPr>
              <a:t>краской, </a:t>
            </a:r>
          </a:p>
          <a:p>
            <a:pPr>
              <a:buNone/>
            </a:pPr>
            <a:r>
              <a:rPr lang="ru-RU" sz="3300" b="1" dirty="0" smtClean="0">
                <a:solidFill>
                  <a:schemeClr val="accent4"/>
                </a:solidFill>
                <a:latin typeface="Calibri" pitchFamily="34" charset="0"/>
              </a:rPr>
              <a:t>У него в руках ведро, </a:t>
            </a:r>
          </a:p>
          <a:p>
            <a:pPr>
              <a:buNone/>
            </a:pPr>
            <a:r>
              <a:rPr lang="ru-RU" sz="3300" b="1" dirty="0" smtClean="0">
                <a:solidFill>
                  <a:schemeClr val="accent4"/>
                </a:solidFill>
                <a:latin typeface="Calibri" pitchFamily="34" charset="0"/>
              </a:rPr>
              <a:t>Сам расписан он</a:t>
            </a:r>
          </a:p>
          <a:p>
            <a:pPr>
              <a:buNone/>
            </a:pPr>
            <a:r>
              <a:rPr lang="ru-RU" sz="3300" b="1" dirty="0" smtClean="0">
                <a:solidFill>
                  <a:schemeClr val="accent4"/>
                </a:solidFill>
                <a:latin typeface="Calibri" pitchFamily="34" charset="0"/>
              </a:rPr>
              <a:t>пестро.</a:t>
            </a:r>
          </a:p>
          <a:p>
            <a:pPr>
              <a:buNone/>
            </a:pPr>
            <a:endParaRPr lang="ru-RU" sz="3500" b="1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ru-RU" sz="5600" b="1" dirty="0" smtClean="0">
                <a:solidFill>
                  <a:srgbClr val="FF0000"/>
                </a:solidFill>
              </a:rPr>
              <a:t>Маляр</a:t>
            </a:r>
            <a:endParaRPr lang="ru-RU" sz="5600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ru-RU" dirty="0" smtClean="0"/>
              <a:t/>
            </a:r>
            <a:br>
              <a:rPr lang="ru-RU" dirty="0" smtClean="0"/>
            </a:br>
            <a:endParaRPr lang="ru-RU" b="1" dirty="0" smtClean="0">
              <a:solidFill>
                <a:srgbClr val="FF0000"/>
              </a:solidFill>
            </a:endParaRPr>
          </a:p>
          <a:p>
            <a:endParaRPr lang="ru-RU" dirty="0"/>
          </a:p>
        </p:txBody>
      </p:sp>
      <p:pic>
        <p:nvPicPr>
          <p:cNvPr id="38914" name="Picture 2" descr="C:\Users\User\Desktop\маляр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857224" y="1428736"/>
            <a:ext cx="3714750" cy="36099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389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389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4714876" y="4929198"/>
            <a:ext cx="1500198" cy="7143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" name="Picture 2" descr="C:\Users\User\Desktop\през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42844" y="142852"/>
            <a:ext cx="8858312" cy="657229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None/>
            </a:pPr>
            <a:r>
              <a:rPr lang="ru-RU" b="1" dirty="0" smtClean="0">
                <a:solidFill>
                  <a:schemeClr val="accent4"/>
                </a:solidFill>
                <a:latin typeface="Calibri" pitchFamily="34" charset="0"/>
              </a:rPr>
              <a:t>Громко прозвенел</a:t>
            </a:r>
          </a:p>
          <a:p>
            <a:pPr>
              <a:buNone/>
            </a:pPr>
            <a:r>
              <a:rPr lang="ru-RU" b="1" dirty="0" smtClean="0">
                <a:solidFill>
                  <a:schemeClr val="accent4"/>
                </a:solidFill>
                <a:latin typeface="Calibri" pitchFamily="34" charset="0"/>
              </a:rPr>
              <a:t>звонок</a:t>
            </a:r>
            <a:r>
              <a:rPr lang="ru-RU" b="1" dirty="0">
                <a:solidFill>
                  <a:schemeClr val="accent4"/>
                </a:solidFill>
                <a:latin typeface="Calibri" pitchFamily="34" charset="0"/>
              </a:rPr>
              <a:t>,</a:t>
            </a:r>
          </a:p>
          <a:p>
            <a:pPr>
              <a:buNone/>
            </a:pPr>
            <a:r>
              <a:rPr lang="ru-RU" b="1" dirty="0">
                <a:solidFill>
                  <a:schemeClr val="accent4"/>
                </a:solidFill>
                <a:latin typeface="Calibri" pitchFamily="34" charset="0"/>
              </a:rPr>
              <a:t>В классе начался урок.</a:t>
            </a:r>
          </a:p>
          <a:p>
            <a:pPr>
              <a:buNone/>
            </a:pPr>
            <a:r>
              <a:rPr lang="ru-RU" b="1" dirty="0">
                <a:solidFill>
                  <a:schemeClr val="accent4"/>
                </a:solidFill>
                <a:latin typeface="Calibri" pitchFamily="34" charset="0"/>
              </a:rPr>
              <a:t>Знает школьник </a:t>
            </a:r>
            <a:r>
              <a:rPr lang="ru-RU" b="1" dirty="0" smtClean="0">
                <a:solidFill>
                  <a:schemeClr val="accent4"/>
                </a:solidFill>
                <a:latin typeface="Calibri" pitchFamily="34" charset="0"/>
              </a:rPr>
              <a:t>и</a:t>
            </a:r>
          </a:p>
          <a:p>
            <a:pPr>
              <a:buNone/>
            </a:pPr>
            <a:r>
              <a:rPr lang="ru-RU" b="1" dirty="0" smtClean="0">
                <a:solidFill>
                  <a:schemeClr val="accent4"/>
                </a:solidFill>
                <a:latin typeface="Calibri" pitchFamily="34" charset="0"/>
              </a:rPr>
              <a:t>родитель </a:t>
            </a:r>
            <a:r>
              <a:rPr lang="ru-RU" b="1" dirty="0">
                <a:solidFill>
                  <a:schemeClr val="accent4"/>
                </a:solidFill>
                <a:latin typeface="Calibri" pitchFamily="34" charset="0"/>
              </a:rPr>
              <a:t>—</a:t>
            </a:r>
          </a:p>
          <a:p>
            <a:pPr>
              <a:buNone/>
            </a:pPr>
            <a:r>
              <a:rPr lang="ru-RU" b="1" dirty="0">
                <a:solidFill>
                  <a:schemeClr val="accent4"/>
                </a:solidFill>
                <a:latin typeface="Calibri" pitchFamily="34" charset="0"/>
              </a:rPr>
              <a:t>Проведет урок... </a:t>
            </a:r>
            <a:endParaRPr lang="ru-RU" b="1" dirty="0" smtClean="0">
              <a:solidFill>
                <a:schemeClr val="accent4"/>
              </a:solidFill>
              <a:latin typeface="Calibri" pitchFamily="34" charset="0"/>
            </a:endParaRPr>
          </a:p>
          <a:p>
            <a:pPr>
              <a:buNone/>
            </a:pPr>
            <a:r>
              <a:rPr lang="ru-RU" sz="4800" b="1" dirty="0" smtClean="0">
                <a:solidFill>
                  <a:srgbClr val="FF0000"/>
                </a:solidFill>
              </a:rPr>
              <a:t> Учитель</a:t>
            </a:r>
            <a:endParaRPr lang="ru-RU" sz="4800" dirty="0" smtClean="0">
              <a:solidFill>
                <a:srgbClr val="FF0000"/>
              </a:solidFill>
            </a:endParaRPr>
          </a:p>
          <a:p>
            <a:endParaRPr lang="ru-RU" dirty="0" smtClean="0"/>
          </a:p>
        </p:txBody>
      </p:sp>
      <p:pic>
        <p:nvPicPr>
          <p:cNvPr id="10242" name="Picture 2" descr="C:\Users\User\Desktop\профессии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85786" y="1285860"/>
            <a:ext cx="3704182" cy="370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6082" name="Picture 2" descr="C:\Users\User\Desktop\през2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85720" y="214290"/>
            <a:ext cx="8429684" cy="6500858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755576" y="6237312"/>
            <a:ext cx="3071834" cy="369332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>
              <a:defRPr/>
            </a:pPr>
            <a:endParaRPr lang="ru-RU" b="1" kern="0" dirty="0">
              <a:solidFill>
                <a:prstClr val="black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3438" y="1643050"/>
            <a:ext cx="4038600" cy="4525963"/>
          </a:xfrm>
        </p:spPr>
        <p:txBody>
          <a:bodyPr/>
          <a:lstStyle/>
          <a:p>
            <a:endParaRPr lang="ru-RU"/>
          </a:p>
        </p:txBody>
      </p:sp>
      <p:pic>
        <p:nvPicPr>
          <p:cNvPr id="15362" name="Picture 2" descr="C:\Users\User\Desktop\проф9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C:\Users\User\Desktop\през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42844" y="142852"/>
            <a:ext cx="8858312" cy="657229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3781452" cy="4525963"/>
          </a:xfrm>
        </p:spPr>
        <p:txBody>
          <a:bodyPr/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b="1" dirty="0" smtClean="0">
                <a:solidFill>
                  <a:schemeClr val="accent4"/>
                </a:solidFill>
                <a:latin typeface="Calibri" pitchFamily="34" charset="0"/>
              </a:rPr>
              <a:t>Кто приносит нам газеты</a:t>
            </a:r>
          </a:p>
          <a:p>
            <a:pPr>
              <a:buNone/>
            </a:pPr>
            <a:r>
              <a:rPr lang="ru-RU" b="1" dirty="0" smtClean="0">
                <a:solidFill>
                  <a:schemeClr val="accent4"/>
                </a:solidFill>
                <a:latin typeface="Calibri" pitchFamily="34" charset="0"/>
              </a:rPr>
              <a:t>И от бабушки приветы?</a:t>
            </a:r>
          </a:p>
          <a:p>
            <a:endParaRPr lang="ru-RU" dirty="0" smtClean="0"/>
          </a:p>
          <a:p>
            <a:pPr>
              <a:buNone/>
            </a:pPr>
            <a:r>
              <a:rPr lang="ru-RU" b="1" dirty="0" smtClean="0"/>
              <a:t>   </a:t>
            </a:r>
            <a:r>
              <a:rPr lang="ru-RU" sz="4800" b="1" dirty="0" smtClean="0">
                <a:solidFill>
                  <a:srgbClr val="FF0000"/>
                </a:solidFill>
              </a:rPr>
              <a:t>Почтальон</a:t>
            </a:r>
            <a:r>
              <a:rPr lang="ru-RU" sz="4800" b="1" dirty="0" smtClean="0"/>
              <a:t> </a:t>
            </a:r>
            <a:r>
              <a:rPr lang="ru-RU" sz="3200" b="1" dirty="0" smtClean="0"/>
              <a:t>    </a:t>
            </a:r>
            <a:r>
              <a:rPr lang="ru-RU" b="1" dirty="0" smtClean="0"/>
              <a:t>                  </a:t>
            </a:r>
          </a:p>
        </p:txBody>
      </p:sp>
      <p:pic>
        <p:nvPicPr>
          <p:cNvPr id="5" name="Содержимое 4" descr="C:\Users\User\Desktop\профессия2.jpg"/>
          <p:cNvPicPr>
            <a:picLocks noGrp="1"/>
          </p:cNvPicPr>
          <p:nvPr>
            <p:ph sz="half"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85786" y="1428736"/>
            <a:ext cx="3708000" cy="363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C:\Users\User\Desktop\през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42844" y="142852"/>
            <a:ext cx="8858312" cy="657229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3638576" cy="4525963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sz="3000" b="1" dirty="0" smtClean="0">
                <a:solidFill>
                  <a:schemeClr val="accent4"/>
                </a:solidFill>
                <a:latin typeface="Calibri" pitchFamily="34" charset="0"/>
              </a:rPr>
              <a:t>Стружку </a:t>
            </a:r>
            <a:r>
              <a:rPr lang="ru-RU" sz="3000" b="1" dirty="0">
                <a:solidFill>
                  <a:schemeClr val="accent4"/>
                </a:solidFill>
                <a:latin typeface="Calibri" pitchFamily="34" charset="0"/>
              </a:rPr>
              <a:t>он снимал </a:t>
            </a:r>
            <a:r>
              <a:rPr lang="ru-RU" sz="3000" b="1" dirty="0" smtClean="0">
                <a:solidFill>
                  <a:schemeClr val="accent4"/>
                </a:solidFill>
                <a:latin typeface="Calibri" pitchFamily="34" charset="0"/>
              </a:rPr>
              <a:t>с</a:t>
            </a:r>
          </a:p>
          <a:p>
            <a:pPr>
              <a:buNone/>
            </a:pPr>
            <a:r>
              <a:rPr lang="ru-RU" sz="3000" b="1" dirty="0" smtClean="0">
                <a:solidFill>
                  <a:schemeClr val="accent4"/>
                </a:solidFill>
                <a:latin typeface="Calibri" pitchFamily="34" charset="0"/>
              </a:rPr>
              <a:t>доски</a:t>
            </a:r>
            <a:r>
              <a:rPr lang="ru-RU" sz="3000" b="1" dirty="0">
                <a:solidFill>
                  <a:schemeClr val="accent4"/>
                </a:solidFill>
                <a:latin typeface="Calibri" pitchFamily="34" charset="0"/>
              </a:rPr>
              <a:t>,</a:t>
            </a:r>
          </a:p>
          <a:p>
            <a:pPr>
              <a:buNone/>
            </a:pPr>
            <a:r>
              <a:rPr lang="ru-RU" sz="3000" b="1" dirty="0">
                <a:solidFill>
                  <a:schemeClr val="accent4"/>
                </a:solidFill>
                <a:latin typeface="Calibri" pitchFamily="34" charset="0"/>
              </a:rPr>
              <a:t>Закрепив её в тиски.</a:t>
            </a:r>
          </a:p>
          <a:p>
            <a:pPr>
              <a:buNone/>
            </a:pPr>
            <a:r>
              <a:rPr lang="ru-RU" sz="3000" b="1" dirty="0">
                <a:solidFill>
                  <a:schemeClr val="accent4"/>
                </a:solidFill>
                <a:latin typeface="Calibri" pitchFamily="34" charset="0"/>
              </a:rPr>
              <a:t>Может шкаф, а </a:t>
            </a:r>
            <a:r>
              <a:rPr lang="ru-RU" sz="3000" b="1" dirty="0" smtClean="0">
                <a:solidFill>
                  <a:schemeClr val="accent4"/>
                </a:solidFill>
                <a:latin typeface="Calibri" pitchFamily="34" charset="0"/>
              </a:rPr>
              <a:t>может</a:t>
            </a:r>
          </a:p>
          <a:p>
            <a:pPr>
              <a:buNone/>
            </a:pPr>
            <a:r>
              <a:rPr lang="ru-RU" sz="3000" b="1" dirty="0" smtClean="0">
                <a:solidFill>
                  <a:schemeClr val="accent4"/>
                </a:solidFill>
                <a:latin typeface="Calibri" pitchFamily="34" charset="0"/>
              </a:rPr>
              <a:t>бар</a:t>
            </a:r>
            <a:endParaRPr lang="ru-RU" sz="3000" b="1" dirty="0">
              <a:solidFill>
                <a:schemeClr val="accent4"/>
              </a:solidFill>
              <a:latin typeface="Calibri" pitchFamily="34" charset="0"/>
            </a:endParaRPr>
          </a:p>
          <a:p>
            <a:pPr>
              <a:buNone/>
            </a:pPr>
            <a:r>
              <a:rPr lang="ru-RU" sz="3000" b="1" dirty="0">
                <a:solidFill>
                  <a:schemeClr val="accent4"/>
                </a:solidFill>
                <a:latin typeface="Calibri" pitchFamily="34" charset="0"/>
              </a:rPr>
              <a:t>На столе </a:t>
            </a:r>
            <a:r>
              <a:rPr lang="ru-RU" sz="3000" b="1" dirty="0" smtClean="0">
                <a:solidFill>
                  <a:schemeClr val="accent4"/>
                </a:solidFill>
                <a:latin typeface="Calibri" pitchFamily="34" charset="0"/>
              </a:rPr>
              <a:t>творил…</a:t>
            </a:r>
            <a:r>
              <a:rPr lang="ru-RU" sz="3000" b="1" dirty="0">
                <a:solidFill>
                  <a:schemeClr val="accent4"/>
                </a:solidFill>
                <a:latin typeface="Calibri" pitchFamily="34" charset="0"/>
              </a:rPr>
              <a:t> </a:t>
            </a:r>
            <a:endParaRPr lang="ru-RU" sz="3000" b="1" dirty="0" smtClean="0">
              <a:solidFill>
                <a:schemeClr val="accent4"/>
              </a:solidFill>
              <a:latin typeface="Calibri" pitchFamily="34" charset="0"/>
            </a:endParaRPr>
          </a:p>
          <a:p>
            <a:pPr>
              <a:buNone/>
            </a:pPr>
            <a:endParaRPr lang="ru-RU" sz="3000" b="1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ru-RU" sz="5200" b="1" dirty="0" smtClean="0">
                <a:solidFill>
                  <a:srgbClr val="FF0000"/>
                </a:solidFill>
              </a:rPr>
              <a:t>Столяр</a:t>
            </a:r>
            <a:endParaRPr lang="ru-RU" sz="5200" b="1" dirty="0">
              <a:solidFill>
                <a:srgbClr val="FF0000"/>
              </a:solidFill>
            </a:endParaRPr>
          </a:p>
          <a:p>
            <a:pPr>
              <a:buNone/>
            </a:pPr>
            <a:r>
              <a:rPr lang="ru-RU" dirty="0"/>
              <a:t>                               </a:t>
            </a:r>
            <a:br>
              <a:rPr lang="ru-RU" dirty="0"/>
            </a:b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7" name="Содержимое 6" descr="C:\Users\User\Desktop\профессия2.jpg"/>
          <p:cNvPicPr>
            <a:picLocks noGrp="1"/>
          </p:cNvPicPr>
          <p:nvPr>
            <p:ph sz="half"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000100" y="1428736"/>
            <a:ext cx="3565124" cy="363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C:\Users\User\Desktop\през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42844" y="142852"/>
            <a:ext cx="8858312" cy="657229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00562" y="1428737"/>
            <a:ext cx="3714776" cy="4572032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b="1" dirty="0" smtClean="0">
                <a:solidFill>
                  <a:schemeClr val="accent4"/>
                </a:solidFill>
                <a:latin typeface="Calibri" pitchFamily="34" charset="0"/>
              </a:rPr>
              <a:t>Скажи</a:t>
            </a:r>
            <a:r>
              <a:rPr lang="ru-RU" b="1" dirty="0">
                <a:solidFill>
                  <a:schemeClr val="accent4"/>
                </a:solidFill>
                <a:latin typeface="Calibri" pitchFamily="34" charset="0"/>
              </a:rPr>
              <a:t>, кто </a:t>
            </a:r>
            <a:r>
              <a:rPr lang="ru-RU" b="1" dirty="0" smtClean="0">
                <a:solidFill>
                  <a:schemeClr val="accent4"/>
                </a:solidFill>
                <a:latin typeface="Calibri" pitchFamily="34" charset="0"/>
              </a:rPr>
              <a:t>так</a:t>
            </a:r>
          </a:p>
          <a:p>
            <a:pPr>
              <a:buNone/>
            </a:pPr>
            <a:r>
              <a:rPr lang="ru-RU" b="1" dirty="0" smtClean="0">
                <a:solidFill>
                  <a:schemeClr val="accent4"/>
                </a:solidFill>
                <a:latin typeface="Calibri" pitchFamily="34" charset="0"/>
              </a:rPr>
              <a:t>вкусно</a:t>
            </a:r>
            <a:r>
              <a:rPr lang="ru-RU" b="1" dirty="0">
                <a:solidFill>
                  <a:schemeClr val="accent4"/>
                </a:solidFill>
                <a:latin typeface="Calibri" pitchFamily="34" charset="0"/>
              </a:rPr>
              <a:t> </a:t>
            </a:r>
          </a:p>
          <a:p>
            <a:pPr>
              <a:buNone/>
            </a:pPr>
            <a:r>
              <a:rPr lang="ru-RU" b="1" dirty="0" smtClean="0">
                <a:solidFill>
                  <a:schemeClr val="accent4"/>
                </a:solidFill>
                <a:latin typeface="Calibri" pitchFamily="34" charset="0"/>
              </a:rPr>
              <a:t>Готовит щи</a:t>
            </a:r>
          </a:p>
          <a:p>
            <a:pPr>
              <a:buNone/>
            </a:pPr>
            <a:r>
              <a:rPr lang="ru-RU" b="1" dirty="0" smtClean="0">
                <a:solidFill>
                  <a:schemeClr val="accent4"/>
                </a:solidFill>
                <a:latin typeface="Calibri" pitchFamily="34" charset="0"/>
              </a:rPr>
              <a:t>капустные</a:t>
            </a:r>
            <a:r>
              <a:rPr lang="ru-RU" b="1" dirty="0">
                <a:solidFill>
                  <a:schemeClr val="accent4"/>
                </a:solidFill>
                <a:latin typeface="Calibri" pitchFamily="34" charset="0"/>
              </a:rPr>
              <a:t>, </a:t>
            </a:r>
          </a:p>
          <a:p>
            <a:pPr>
              <a:buNone/>
            </a:pPr>
            <a:r>
              <a:rPr lang="ru-RU" b="1" dirty="0" smtClean="0">
                <a:solidFill>
                  <a:schemeClr val="accent4"/>
                </a:solidFill>
                <a:latin typeface="Calibri" pitchFamily="34" charset="0"/>
              </a:rPr>
              <a:t>Пахучие </a:t>
            </a:r>
            <a:r>
              <a:rPr lang="ru-RU" b="1" dirty="0">
                <a:solidFill>
                  <a:schemeClr val="accent4"/>
                </a:solidFill>
                <a:latin typeface="Calibri" pitchFamily="34" charset="0"/>
              </a:rPr>
              <a:t>котлеты, </a:t>
            </a:r>
          </a:p>
          <a:p>
            <a:pPr>
              <a:buNone/>
            </a:pPr>
            <a:r>
              <a:rPr lang="ru-RU" b="1" dirty="0" smtClean="0">
                <a:solidFill>
                  <a:schemeClr val="accent4"/>
                </a:solidFill>
                <a:latin typeface="Calibri" pitchFamily="34" charset="0"/>
              </a:rPr>
              <a:t>Салаты</a:t>
            </a:r>
            <a:r>
              <a:rPr lang="ru-RU" b="1" dirty="0">
                <a:solidFill>
                  <a:schemeClr val="accent4"/>
                </a:solidFill>
                <a:latin typeface="Calibri" pitchFamily="34" charset="0"/>
              </a:rPr>
              <a:t>, винегреты, </a:t>
            </a:r>
          </a:p>
          <a:p>
            <a:pPr>
              <a:buNone/>
            </a:pPr>
            <a:r>
              <a:rPr lang="ru-RU" b="1" dirty="0" smtClean="0">
                <a:solidFill>
                  <a:schemeClr val="accent4"/>
                </a:solidFill>
                <a:latin typeface="Calibri" pitchFamily="34" charset="0"/>
              </a:rPr>
              <a:t>Все </a:t>
            </a:r>
            <a:r>
              <a:rPr lang="ru-RU" b="1" dirty="0">
                <a:solidFill>
                  <a:schemeClr val="accent4"/>
                </a:solidFill>
                <a:latin typeface="Calibri" pitchFamily="34" charset="0"/>
              </a:rPr>
              <a:t>завтраки, обеды</a:t>
            </a:r>
            <a:r>
              <a:rPr lang="ru-RU" b="1" dirty="0" smtClean="0">
                <a:solidFill>
                  <a:schemeClr val="accent4"/>
                </a:solidFill>
                <a:latin typeface="Calibri" pitchFamily="34" charset="0"/>
              </a:rPr>
              <a:t>?</a:t>
            </a:r>
          </a:p>
          <a:p>
            <a:pPr>
              <a:buNone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sz="5200" b="1" dirty="0" smtClean="0">
                <a:solidFill>
                  <a:srgbClr val="FF0000"/>
                </a:solidFill>
              </a:rPr>
              <a:t>Повар</a:t>
            </a:r>
            <a:r>
              <a:rPr lang="ru-RU" sz="3500" b="1" dirty="0" smtClean="0">
                <a:solidFill>
                  <a:srgbClr val="FF0000"/>
                </a:solidFill>
              </a:rPr>
              <a:t> </a:t>
            </a:r>
            <a:endParaRPr lang="ru-RU" sz="3500" dirty="0" smtClean="0"/>
          </a:p>
          <a:p>
            <a:pPr>
              <a:buNone/>
            </a:pPr>
            <a:r>
              <a:rPr lang="ru-RU" b="1" dirty="0" smtClean="0">
                <a:solidFill>
                  <a:srgbClr val="FF0000"/>
                </a:solidFill>
              </a:rPr>
              <a:t>                           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5" name="Содержимое 4" descr="C:\Users\User\Desktop\профессия2.jpg"/>
          <p:cNvPicPr>
            <a:picLocks noGrp="1"/>
          </p:cNvPicPr>
          <p:nvPr>
            <p:ph sz="half"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928662" y="1428736"/>
            <a:ext cx="3493686" cy="363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4643438" y="5072074"/>
            <a:ext cx="1800000" cy="720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Picture 2" descr="C:\Users\User\Desktop\през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42844" y="142852"/>
            <a:ext cx="8858312" cy="657229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34957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dirty="0" smtClean="0">
                <a:solidFill>
                  <a:schemeClr val="accent4"/>
                </a:solidFill>
                <a:latin typeface="Calibri" pitchFamily="34" charset="0"/>
              </a:rPr>
              <a:t>На </a:t>
            </a:r>
            <a:r>
              <a:rPr lang="ru-RU" b="1" dirty="0">
                <a:solidFill>
                  <a:schemeClr val="accent4"/>
                </a:solidFill>
                <a:latin typeface="Calibri" pitchFamily="34" charset="0"/>
              </a:rPr>
              <a:t>витрине </a:t>
            </a:r>
            <a:r>
              <a:rPr lang="ru-RU" b="1" dirty="0" smtClean="0">
                <a:solidFill>
                  <a:schemeClr val="accent4"/>
                </a:solidFill>
                <a:latin typeface="Calibri" pitchFamily="34" charset="0"/>
              </a:rPr>
              <a:t>все</a:t>
            </a:r>
          </a:p>
          <a:p>
            <a:pPr>
              <a:buNone/>
            </a:pPr>
            <a:r>
              <a:rPr lang="ru-RU" b="1" dirty="0" smtClean="0">
                <a:solidFill>
                  <a:schemeClr val="accent4"/>
                </a:solidFill>
                <a:latin typeface="Calibri" pitchFamily="34" charset="0"/>
              </a:rPr>
              <a:t>продукты</a:t>
            </a:r>
            <a:r>
              <a:rPr lang="ru-RU" b="1" dirty="0">
                <a:solidFill>
                  <a:schemeClr val="accent4"/>
                </a:solidFill>
                <a:latin typeface="Calibri" pitchFamily="34" charset="0"/>
              </a:rPr>
              <a:t>:</a:t>
            </a:r>
          </a:p>
          <a:p>
            <a:pPr>
              <a:buNone/>
            </a:pPr>
            <a:r>
              <a:rPr lang="ru-RU" b="1" dirty="0">
                <a:solidFill>
                  <a:schemeClr val="accent4"/>
                </a:solidFill>
                <a:latin typeface="Calibri" pitchFamily="34" charset="0"/>
              </a:rPr>
              <a:t>Овощи, </a:t>
            </a:r>
            <a:r>
              <a:rPr lang="ru-RU" b="1" dirty="0" smtClean="0">
                <a:solidFill>
                  <a:schemeClr val="accent4"/>
                </a:solidFill>
                <a:latin typeface="Calibri" pitchFamily="34" charset="0"/>
              </a:rPr>
              <a:t>орехи,</a:t>
            </a:r>
          </a:p>
          <a:p>
            <a:pPr>
              <a:buNone/>
            </a:pPr>
            <a:r>
              <a:rPr lang="ru-RU" b="1" dirty="0" smtClean="0">
                <a:solidFill>
                  <a:schemeClr val="accent4"/>
                </a:solidFill>
                <a:latin typeface="Calibri" pitchFamily="34" charset="0"/>
              </a:rPr>
              <a:t>фрукты</a:t>
            </a:r>
            <a:r>
              <a:rPr lang="ru-RU" b="1" dirty="0">
                <a:solidFill>
                  <a:schemeClr val="accent4"/>
                </a:solidFill>
                <a:latin typeface="Calibri" pitchFamily="34" charset="0"/>
              </a:rPr>
              <a:t>.</a:t>
            </a:r>
          </a:p>
          <a:p>
            <a:pPr>
              <a:buNone/>
            </a:pPr>
            <a:r>
              <a:rPr lang="ru-RU" b="1" dirty="0">
                <a:solidFill>
                  <a:schemeClr val="accent4"/>
                </a:solidFill>
                <a:latin typeface="Calibri" pitchFamily="34" charset="0"/>
              </a:rPr>
              <a:t>Помидор и огурец</a:t>
            </a:r>
          </a:p>
          <a:p>
            <a:pPr>
              <a:buNone/>
            </a:pPr>
            <a:r>
              <a:rPr lang="ru-RU" b="1" dirty="0">
                <a:solidFill>
                  <a:schemeClr val="accent4"/>
                </a:solidFill>
                <a:latin typeface="Calibri" pitchFamily="34" charset="0"/>
              </a:rPr>
              <a:t>Предлагает... </a:t>
            </a:r>
            <a:endParaRPr lang="ru-RU" b="1" dirty="0" smtClean="0">
              <a:solidFill>
                <a:schemeClr val="accent4"/>
              </a:solidFill>
              <a:latin typeface="Calibri" pitchFamily="34" charset="0"/>
            </a:endParaRPr>
          </a:p>
          <a:p>
            <a:pPr>
              <a:buNone/>
            </a:pPr>
            <a:endParaRPr lang="ru-RU" dirty="0"/>
          </a:p>
          <a:p>
            <a:pPr>
              <a:buNone/>
            </a:pPr>
            <a:r>
              <a:rPr lang="ru-RU" sz="4800" b="1" dirty="0">
                <a:solidFill>
                  <a:srgbClr val="FF0000"/>
                </a:solidFill>
              </a:rPr>
              <a:t>Продавец</a:t>
            </a:r>
            <a:endParaRPr lang="ru-RU" sz="4800" dirty="0">
              <a:solidFill>
                <a:srgbClr val="FF0000"/>
              </a:solidFill>
            </a:endParaRPr>
          </a:p>
          <a:p>
            <a:endParaRPr lang="ru-RU" dirty="0" smtClean="0"/>
          </a:p>
        </p:txBody>
      </p:sp>
      <p:pic>
        <p:nvPicPr>
          <p:cNvPr id="5" name="Содержимое 4" descr="C:\Users\User\Desktop\профессия2.jpg"/>
          <p:cNvPicPr>
            <a:picLocks noGrp="1"/>
          </p:cNvPicPr>
          <p:nvPr>
            <p:ph sz="half"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000100" y="1428736"/>
            <a:ext cx="3493686" cy="363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C:\Users\User\Desktop\през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42844" y="142852"/>
            <a:ext cx="8858312" cy="657229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3638576" cy="4525963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b="1" dirty="0" smtClean="0">
                <a:solidFill>
                  <a:schemeClr val="accent4"/>
                </a:solidFill>
                <a:latin typeface="Calibri" pitchFamily="34" charset="0"/>
              </a:rPr>
              <a:t>Кто пропишет</a:t>
            </a:r>
          </a:p>
          <a:p>
            <a:pPr>
              <a:buNone/>
            </a:pPr>
            <a:r>
              <a:rPr lang="ru-RU" b="1" dirty="0" smtClean="0">
                <a:solidFill>
                  <a:schemeClr val="accent4"/>
                </a:solidFill>
                <a:latin typeface="Calibri" pitchFamily="34" charset="0"/>
              </a:rPr>
              <a:t>витамины</a:t>
            </a:r>
            <a:r>
              <a:rPr lang="ru-RU" b="1" dirty="0">
                <a:solidFill>
                  <a:schemeClr val="accent4"/>
                </a:solidFill>
                <a:latin typeface="Calibri" pitchFamily="34" charset="0"/>
              </a:rPr>
              <a:t>?</a:t>
            </a:r>
          </a:p>
          <a:p>
            <a:pPr>
              <a:buNone/>
            </a:pPr>
            <a:r>
              <a:rPr lang="ru-RU" b="1" dirty="0">
                <a:solidFill>
                  <a:schemeClr val="accent4"/>
                </a:solidFill>
                <a:latin typeface="Calibri" pitchFamily="34" charset="0"/>
              </a:rPr>
              <a:t>Кто излечит </a:t>
            </a:r>
            <a:r>
              <a:rPr lang="ru-RU" b="1" dirty="0" smtClean="0">
                <a:solidFill>
                  <a:schemeClr val="accent4"/>
                </a:solidFill>
                <a:latin typeface="Calibri" pitchFamily="34" charset="0"/>
              </a:rPr>
              <a:t>от</a:t>
            </a:r>
          </a:p>
          <a:p>
            <a:pPr>
              <a:buNone/>
            </a:pPr>
            <a:r>
              <a:rPr lang="ru-RU" b="1" dirty="0" smtClean="0">
                <a:solidFill>
                  <a:schemeClr val="accent4"/>
                </a:solidFill>
                <a:latin typeface="Calibri" pitchFamily="34" charset="0"/>
              </a:rPr>
              <a:t>ангины</a:t>
            </a:r>
            <a:r>
              <a:rPr lang="ru-RU" b="1" dirty="0">
                <a:solidFill>
                  <a:schemeClr val="accent4"/>
                </a:solidFill>
                <a:latin typeface="Calibri" pitchFamily="34" charset="0"/>
              </a:rPr>
              <a:t>?</a:t>
            </a:r>
          </a:p>
          <a:p>
            <a:pPr>
              <a:buNone/>
            </a:pPr>
            <a:r>
              <a:rPr lang="ru-RU" b="1" dirty="0">
                <a:solidFill>
                  <a:schemeClr val="accent4"/>
                </a:solidFill>
                <a:latin typeface="Calibri" pitchFamily="34" charset="0"/>
              </a:rPr>
              <a:t>На прививках ты не </a:t>
            </a:r>
            <a:endParaRPr lang="ru-RU" b="1" dirty="0" smtClean="0">
              <a:solidFill>
                <a:schemeClr val="accent4"/>
              </a:solidFill>
              <a:latin typeface="Calibri" pitchFamily="34" charset="0"/>
            </a:endParaRPr>
          </a:p>
          <a:p>
            <a:pPr>
              <a:buNone/>
            </a:pPr>
            <a:r>
              <a:rPr lang="ru-RU" b="1" dirty="0" smtClean="0">
                <a:solidFill>
                  <a:schemeClr val="accent4"/>
                </a:solidFill>
                <a:latin typeface="Calibri" pitchFamily="34" charset="0"/>
              </a:rPr>
              <a:t>плачь </a:t>
            </a:r>
            <a:r>
              <a:rPr lang="ru-RU" b="1" dirty="0">
                <a:solidFill>
                  <a:schemeClr val="accent4"/>
                </a:solidFill>
                <a:latin typeface="Calibri" pitchFamily="34" charset="0"/>
              </a:rPr>
              <a:t>—</a:t>
            </a:r>
          </a:p>
          <a:p>
            <a:pPr>
              <a:buNone/>
            </a:pPr>
            <a:r>
              <a:rPr lang="ru-RU" b="1" dirty="0">
                <a:solidFill>
                  <a:schemeClr val="accent4"/>
                </a:solidFill>
                <a:latin typeface="Calibri" pitchFamily="34" charset="0"/>
              </a:rPr>
              <a:t>Как лечиться, знает... </a:t>
            </a:r>
          </a:p>
          <a:p>
            <a:pPr>
              <a:buNone/>
            </a:pPr>
            <a:r>
              <a:rPr lang="ru-RU" sz="4800" b="1" dirty="0" smtClean="0">
                <a:solidFill>
                  <a:srgbClr val="FF0000"/>
                </a:solidFill>
              </a:rPr>
              <a:t>                       Врач</a:t>
            </a:r>
          </a:p>
          <a:p>
            <a:pPr>
              <a:buNone/>
            </a:pPr>
            <a:endParaRPr lang="ru-RU" b="1" dirty="0" smtClean="0">
              <a:solidFill>
                <a:srgbClr val="FF0000"/>
              </a:solidFill>
            </a:endParaRPr>
          </a:p>
        </p:txBody>
      </p:sp>
      <p:pic>
        <p:nvPicPr>
          <p:cNvPr id="12290" name="Picture 2" descr="C:\Users\User\Desktop\проф7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000100" y="1357298"/>
            <a:ext cx="3357586" cy="40005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C:\Users\User\Desktop\през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42844" y="142852"/>
            <a:ext cx="8858312" cy="657229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3495700" cy="4525963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b="1" dirty="0" smtClean="0">
                <a:solidFill>
                  <a:schemeClr val="accent4"/>
                </a:solidFill>
                <a:latin typeface="Calibri" pitchFamily="34" charset="0"/>
              </a:rPr>
              <a:t>Если птичка</a:t>
            </a:r>
          </a:p>
          <a:p>
            <a:pPr>
              <a:buNone/>
            </a:pPr>
            <a:r>
              <a:rPr lang="ru-RU" b="1" dirty="0" smtClean="0">
                <a:solidFill>
                  <a:schemeClr val="accent4"/>
                </a:solidFill>
                <a:latin typeface="Calibri" pitchFamily="34" charset="0"/>
              </a:rPr>
              <a:t>заболела</a:t>
            </a:r>
            <a:r>
              <a:rPr lang="ru-RU" b="1" dirty="0">
                <a:solidFill>
                  <a:schemeClr val="accent4"/>
                </a:solidFill>
                <a:latin typeface="Calibri" pitchFamily="34" charset="0"/>
              </a:rPr>
              <a:t>, </a:t>
            </a:r>
          </a:p>
          <a:p>
            <a:pPr>
              <a:buNone/>
            </a:pPr>
            <a:r>
              <a:rPr lang="ru-RU" b="1" dirty="0" smtClean="0">
                <a:solidFill>
                  <a:schemeClr val="accent4"/>
                </a:solidFill>
                <a:latin typeface="Calibri" pitchFamily="34" charset="0"/>
              </a:rPr>
              <a:t>Иль </a:t>
            </a:r>
            <a:r>
              <a:rPr lang="ru-RU" b="1" dirty="0">
                <a:solidFill>
                  <a:schemeClr val="accent4"/>
                </a:solidFill>
                <a:latin typeface="Calibri" pitchFamily="34" charset="0"/>
              </a:rPr>
              <a:t>собачка, или </a:t>
            </a:r>
            <a:r>
              <a:rPr lang="ru-RU" b="1" dirty="0" smtClean="0">
                <a:solidFill>
                  <a:schemeClr val="accent4"/>
                </a:solidFill>
                <a:latin typeface="Calibri" pitchFamily="34" charset="0"/>
              </a:rPr>
              <a:t>кот.</a:t>
            </a:r>
            <a:endParaRPr lang="ru-RU" b="1" dirty="0">
              <a:solidFill>
                <a:schemeClr val="accent4"/>
              </a:solidFill>
              <a:latin typeface="Calibri" pitchFamily="34" charset="0"/>
            </a:endParaRPr>
          </a:p>
          <a:p>
            <a:pPr>
              <a:buNone/>
            </a:pPr>
            <a:r>
              <a:rPr lang="ru-RU" b="1" dirty="0" smtClean="0">
                <a:solidFill>
                  <a:schemeClr val="accent4"/>
                </a:solidFill>
                <a:latin typeface="Calibri" pitchFamily="34" charset="0"/>
              </a:rPr>
              <a:t>Всех </a:t>
            </a:r>
            <a:r>
              <a:rPr lang="ru-RU" b="1" dirty="0">
                <a:solidFill>
                  <a:schemeClr val="accent4"/>
                </a:solidFill>
                <a:latin typeface="Calibri" pitchFamily="34" charset="0"/>
              </a:rPr>
              <a:t>их </a:t>
            </a:r>
            <a:r>
              <a:rPr lang="ru-RU" b="1" dirty="0" smtClean="0">
                <a:solidFill>
                  <a:schemeClr val="accent4"/>
                </a:solidFill>
                <a:latin typeface="Calibri" pitchFamily="34" charset="0"/>
              </a:rPr>
              <a:t>вылечит</a:t>
            </a:r>
          </a:p>
          <a:p>
            <a:pPr>
              <a:buNone/>
            </a:pPr>
            <a:r>
              <a:rPr lang="ru-RU" b="1" dirty="0" smtClean="0">
                <a:solidFill>
                  <a:schemeClr val="accent4"/>
                </a:solidFill>
                <a:latin typeface="Calibri" pitchFamily="34" charset="0"/>
              </a:rPr>
              <a:t>умело,</a:t>
            </a:r>
            <a:endParaRPr lang="ru-RU" b="1" dirty="0">
              <a:solidFill>
                <a:schemeClr val="accent4"/>
              </a:solidFill>
              <a:latin typeface="Calibri" pitchFamily="34" charset="0"/>
            </a:endParaRPr>
          </a:p>
          <a:p>
            <a:pPr>
              <a:buNone/>
            </a:pPr>
            <a:r>
              <a:rPr lang="ru-RU" b="1" dirty="0" smtClean="0">
                <a:solidFill>
                  <a:schemeClr val="accent4"/>
                </a:solidFill>
                <a:latin typeface="Calibri" pitchFamily="34" charset="0"/>
              </a:rPr>
              <a:t>Всем </a:t>
            </a:r>
            <a:r>
              <a:rPr lang="ru-RU" b="1" dirty="0">
                <a:solidFill>
                  <a:schemeClr val="accent4"/>
                </a:solidFill>
                <a:latin typeface="Calibri" pitchFamily="34" charset="0"/>
              </a:rPr>
              <a:t>поможет </a:t>
            </a:r>
            <a:r>
              <a:rPr lang="ru-RU" b="1" dirty="0" smtClean="0">
                <a:solidFill>
                  <a:schemeClr val="accent4"/>
                </a:solidFill>
                <a:latin typeface="Calibri" pitchFamily="34" charset="0"/>
              </a:rPr>
              <a:t>доктор</a:t>
            </a:r>
            <a:endParaRPr lang="ru-RU" b="1" dirty="0">
              <a:solidFill>
                <a:schemeClr val="accent4"/>
              </a:solidFill>
              <a:latin typeface="Calibri" pitchFamily="34" charset="0"/>
            </a:endParaRPr>
          </a:p>
          <a:p>
            <a:pPr>
              <a:buNone/>
            </a:pPr>
            <a:r>
              <a:rPr lang="ru-RU" b="1" dirty="0" smtClean="0">
                <a:solidFill>
                  <a:schemeClr val="accent4"/>
                </a:solidFill>
                <a:latin typeface="Calibri" pitchFamily="34" charset="0"/>
              </a:rPr>
              <a:t>тот</a:t>
            </a:r>
            <a:r>
              <a:rPr lang="ru-RU" b="1" dirty="0">
                <a:solidFill>
                  <a:schemeClr val="accent4"/>
                </a:solidFill>
                <a:latin typeface="Calibri" pitchFamily="34" charset="0"/>
              </a:rPr>
              <a:t>.</a:t>
            </a:r>
            <a:r>
              <a:rPr lang="ru-RU" b="1" dirty="0" smtClean="0">
                <a:solidFill>
                  <a:schemeClr val="accent4"/>
                </a:solidFill>
                <a:latin typeface="Calibri" pitchFamily="34" charset="0"/>
              </a:rPr>
              <a:t/>
            </a:r>
            <a:br>
              <a:rPr lang="ru-RU" b="1" dirty="0" smtClean="0">
                <a:solidFill>
                  <a:schemeClr val="accent4"/>
                </a:solidFill>
                <a:latin typeface="Calibri" pitchFamily="34" charset="0"/>
              </a:rPr>
            </a:br>
            <a:endParaRPr lang="ru-RU" b="1" dirty="0" smtClean="0">
              <a:solidFill>
                <a:schemeClr val="accent4"/>
              </a:solidFill>
              <a:latin typeface="Calibri" pitchFamily="34" charset="0"/>
            </a:endParaRPr>
          </a:p>
          <a:p>
            <a:pPr>
              <a:buNone/>
            </a:pPr>
            <a:r>
              <a:rPr lang="ru-RU" sz="3500" b="1" dirty="0" smtClean="0">
                <a:solidFill>
                  <a:srgbClr val="FF0000"/>
                </a:solidFill>
              </a:rPr>
              <a:t>                       </a:t>
            </a:r>
            <a:r>
              <a:rPr lang="ru-RU" sz="5200" b="1" dirty="0" smtClean="0">
                <a:solidFill>
                  <a:srgbClr val="FF0000"/>
                </a:solidFill>
              </a:rPr>
              <a:t>Ветеринар</a:t>
            </a:r>
          </a:p>
          <a:p>
            <a:pPr>
              <a:buNone/>
            </a:pP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16387" name="Picture 3" descr="C:\Users\User\Desktop\ветеринар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857224" y="1428736"/>
            <a:ext cx="3571900" cy="371727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163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163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425</TotalTime>
  <Words>267</Words>
  <Application>Microsoft Office PowerPoint</Application>
  <PresentationFormat>Экран (4:3)</PresentationFormat>
  <Paragraphs>160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Тема Office</vt:lpstr>
      <vt:lpstr>         Путешествие в       мир профессий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44</cp:revision>
  <dcterms:created xsi:type="dcterms:W3CDTF">2016-12-28T01:44:36Z</dcterms:created>
  <dcterms:modified xsi:type="dcterms:W3CDTF">2020-04-28T08:36:11Z</dcterms:modified>
</cp:coreProperties>
</file>