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7" r:id="rId3"/>
    <p:sldId id="258" r:id="rId4"/>
    <p:sldId id="259" r:id="rId5"/>
    <p:sldId id="264" r:id="rId6"/>
    <p:sldId id="263" r:id="rId7"/>
    <p:sldId id="262" r:id="rId8"/>
    <p:sldId id="271" r:id="rId9"/>
    <p:sldId id="272" r:id="rId10"/>
    <p:sldId id="273" r:id="rId11"/>
    <p:sldId id="260" r:id="rId12"/>
    <p:sldId id="265" r:id="rId13"/>
    <p:sldId id="266" r:id="rId14"/>
    <p:sldId id="267" r:id="rId15"/>
    <p:sldId id="269" r:id="rId16"/>
    <p:sldId id="270" r:id="rId17"/>
    <p:sldId id="268" r:id="rId18"/>
    <p:sldId id="26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08721"/>
            <a:ext cx="7774632" cy="269173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Общая характеристика и классификация культурных растений.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Дата: 09.04.2020 г.</a:t>
            </a:r>
            <a:br>
              <a:rPr lang="ru-RU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Предмет:  технология.</a:t>
            </a:r>
            <a:br>
              <a:rPr lang="ru-RU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Учитель: Некрасова Н.Г</a:t>
            </a:r>
            <a:r>
              <a:rPr lang="ru-RU" sz="3000" dirty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211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7. Пряно-ароматические и тонизирующие растения , без которых  невозможен  современный пищевой рацион человека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785794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8. Промышленные или технические культуры –источники каучука, лекарственных препаратов, дубильных веществ, пробки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142984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9. Кормовые растения ,  на которых базируется современное животноводство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214422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10. Масличные культуры: горчица, арахис, подсолнечник и др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071546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Культурные растения развиваются под контролем человека, селекционная работа которого приводит к появлению новых сортов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28586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Разделение в соответствии с отраслями земледелия  Специалисты выделяют группы культурных растений по типу сельскохозяйственной деятельности:  плодоводству,  овощеводству,  полеводству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92867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Полевые сорта Эта группа растений включает в себя зерновые культуры (хлебные злаки – рожь, пшеницу, зернобобовые – чечевицу, сою, горох, крупяные сорта – просо, гречиху, корнеплоды (турнепс, свеклу), клубнеплоды (картофель), прядильные (коноплю, лен, хлопчатник), масличные (горчицу, арахис, подсолнечник), кормовые травы (люцерну, клевер)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85728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Плодовые сорта К этой группе относятся агрокультуры, которые дают сочные плоды. Их, в свою очередь, разделяют на косточковые (абрикос, слива, вишня), семечковы е (айва, груша, яблоня), ягодные (смородина, земляника, малина, клубника). В эту же группу в ряде случаев включают цитрусовые (апельсин, лимон), орехоплодные (фундук, миндаль, грецкий орех). В плодово-ягодных иногда выделяется подгруппа субтропических сортов. К ним, в частности, относят мушмулу, гранат, инжир. Близкими к плодово-ягодным считаются такие культуры, как шиповник, облепиха и прочие витаминоносные. 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785794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Овощные сорта Овощные культуры — это  травянистые растения , выращиваемые для получения кочанов, корнеплодов, луковиц, листьев, плодов. Возделывают 120  видов  овощных растений. Наиболее распространенные из них принадлежат к 10 семействам: крестоцветные — капуста, брюква, репа, редис, редька, хрен, кресс-салат; зонтичные — морковь, петрушка, пастернак, сельдерей, укроп; тыквенные — огурец, тыква, дыня, арбуз; пасленовые — томат, перец, баклажан, физалис; бобовые — горох, фасоль, бобы; лилейные — лук, чеснок, спаржа; сложноцветные — салат, цикорий, артишок, эстрагон; маревые — свекла, шпинат; гречишные — ревень, щавель; злаковые — кукуруза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142984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Общая характеристика и классификация культурных растений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142984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Культурные растения-  растения, выращиваемые человеком для получения пищевых продуктов, кормов в сельском хозяйстве, лекарств, промышленного и иного сырья и других целей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642918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Классификация культурных растений по Купцову    1. Зерновые культуры.  Это три  основных хлебных растения: рис, пшеница,  кукуруза   и   второстепен-ные  хлеба – ячмень, овес, рожь, просо, сорго. 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714356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2. Крахмалоносные растения : картофель в странах с умеренным климатом, батат, ямс, таро  – в более южных  областях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142984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3. Зернобобовые:  фасоль, горох, чечевица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92867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4. Сахароносные культуры: сахарная свекла и сахарный тростник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785794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5. Волокнистые растения: хлопчатник, лён, конопля, джут, кенаф, которые   обеспечивают человека одеждой и техническими тканями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57166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6. Плодово-ягодные культуры : яблони, груши,  сливы и т.д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85728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12</Words>
  <Application>Microsoft Office PowerPoint</Application>
  <PresentationFormat>Экран (4:3)</PresentationFormat>
  <Paragraphs>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Общая характеристика и классификация культурных растений.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alex</dc:creator>
  <cp:lastModifiedBy>с</cp:lastModifiedBy>
  <cp:revision>3</cp:revision>
  <dcterms:created xsi:type="dcterms:W3CDTF">2020-03-31T16:30:39Z</dcterms:created>
  <dcterms:modified xsi:type="dcterms:W3CDTF">2020-04-07T17:07:18Z</dcterms:modified>
</cp:coreProperties>
</file>