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84D8-B012-4880-8E24-5D1414B9A4C1}" type="datetimeFigureOut">
              <a:rPr lang="ru-RU" smtClean="0"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9B2B8-4D50-4C48-BAD2-482F467584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Documents%20and%20Settings\&#1057;&#1077;&#1088;&#1074;&#1077;&#1088;\&#1056;&#1072;&#1073;&#1086;&#1095;&#1080;&#1081;%20&#1089;&#1090;&#1086;&#1083;\&#1055;&#1051;&#1040;&#1050;&#1040;&#1058;%20&#1064;&#1077;&#1087;&#1090;&#1091;&#1093;&#1080;&#1085;&#1072;%20&#1042;&#1055;\&#1055;&#1083;&#1072;&#1082;&#1072;&#1090;.ppt" TargetMode="External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66FF"/>
                </a:solidFill>
                <a:latin typeface="Monotype Corsiva" pitchFamily="66" charset="0"/>
              </a:rPr>
              <a:t>Установи соответствия и охарактеризуй расы</a:t>
            </a:r>
            <a:r>
              <a:rPr lang="ru-RU" sz="3200" b="1" dirty="0" smtClean="0">
                <a:latin typeface="Monotype Corsiva" pitchFamily="66" charset="0"/>
              </a:rPr>
              <a:t/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F0"/>
                </a:solidFill>
                <a:latin typeface="Monotype Corsiva" pitchFamily="66" charset="0"/>
              </a:rPr>
              <a:t>( используя маркеры , дорисуй стрелки)</a:t>
            </a:r>
            <a:endParaRPr lang="ru-RU" sz="2000" b="1" dirty="0" smtClean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1524000"/>
            <a:ext cx="1524000" cy="1524000"/>
          </a:xfrm>
        </p:spPr>
      </p:pic>
      <p:pic>
        <p:nvPicPr>
          <p:cNvPr id="21509" name="Picture 5" descr="int7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800600" y="5181600"/>
            <a:ext cx="2198013" cy="1576388"/>
          </a:xfrm>
          <a:noFill/>
        </p:spPr>
      </p:pic>
      <p:pic>
        <p:nvPicPr>
          <p:cNvPr id="16389" name="Picture 5" descr="gre5"/>
          <p:cNvPicPr>
            <a:picLocks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876800" y="3429000"/>
            <a:ext cx="2032000" cy="1524000"/>
          </a:xfrm>
          <a:noFill/>
        </p:spPr>
      </p:pic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09600" y="3810000"/>
            <a:ext cx="2682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latin typeface="Arial Black" pitchFamily="34" charset="0"/>
              </a:rPr>
              <a:t>Негроидная раса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57200" y="5562600"/>
            <a:ext cx="3046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atin typeface="Arial Black" pitchFamily="34" charset="0"/>
              </a:rPr>
              <a:t>Монголоидная раса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85800" y="1905000"/>
            <a:ext cx="2994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atin typeface="Arial Black" pitchFamily="34" charset="0"/>
              </a:rPr>
              <a:t>Европеоидная раса</a:t>
            </a:r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7924800" y="6324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назад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rot="2412774">
            <a:off x="1897317" y="3123516"/>
            <a:ext cx="3278701" cy="660150"/>
          </a:xfrm>
          <a:prstGeom prst="curvedUpArrow">
            <a:avLst>
              <a:gd name="adj1" fmla="val 18250"/>
              <a:gd name="adj2" fmla="val 50000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rot="20064091">
            <a:off x="2407425" y="3505610"/>
            <a:ext cx="2997834" cy="520511"/>
          </a:xfrm>
          <a:prstGeom prst="curvedUpArrow">
            <a:avLst>
              <a:gd name="adj1" fmla="val 18250"/>
              <a:gd name="adj2" fmla="val 50000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низ стрелка 13"/>
          <p:cNvSpPr/>
          <p:nvPr/>
        </p:nvSpPr>
        <p:spPr>
          <a:xfrm>
            <a:off x="2209800" y="5867400"/>
            <a:ext cx="2667000" cy="533400"/>
          </a:xfrm>
          <a:prstGeom prst="curvedUpArrow">
            <a:avLst>
              <a:gd name="adj1" fmla="val 18250"/>
              <a:gd name="adj2" fmla="val 50000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Управляющая кнопка: назад 14">
            <a:hlinkClick r:id="rId6" action="ppaction://hlinkpres?slideindex=1&amp;slidetitle=Слайд 1" highlightClick="1"/>
          </p:cNvPr>
          <p:cNvSpPr/>
          <p:nvPr/>
        </p:nvSpPr>
        <p:spPr>
          <a:xfrm>
            <a:off x="7786710" y="6429396"/>
            <a:ext cx="214314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Office PowerPoint</Application>
  <PresentationFormat>Экран (4:3)</PresentationFormat>
  <Paragraphs>5</Paragraphs>
  <Slides>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Установи соответствия и охарактеризуй расы ( используя маркеры , дорисуй стрелки)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Установи соответствия и охарактеризуй расы ( используя маркеры , дорисуй стрелки)</dc:title>
  <dc:creator>Сервер</dc:creator>
  <cp:lastModifiedBy>Сервер</cp:lastModifiedBy>
  <cp:revision>1</cp:revision>
  <dcterms:created xsi:type="dcterms:W3CDTF">2011-05-05T08:54:47Z</dcterms:created>
  <dcterms:modified xsi:type="dcterms:W3CDTF">2011-05-05T08:57:31Z</dcterms:modified>
</cp:coreProperties>
</file>