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  <p:sldId id="264" r:id="rId10"/>
    <p:sldId id="265" r:id="rId11"/>
    <p:sldId id="266" r:id="rId12"/>
    <p:sldId id="270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D8D6A6-6D41-4351-9FF0-61538268B486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194F38-4C99-445D-895C-6269C71F76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Имя прилагательное как часть речи (6 класс)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7854696" cy="1752600"/>
          </a:xfrm>
        </p:spPr>
        <p:txBody>
          <a:bodyPr/>
          <a:lstStyle/>
          <a:p>
            <a:r>
              <a:rPr lang="ru-RU" dirty="0" smtClean="0"/>
              <a:t>Нагорьевская средняя общеобразовательная школа</a:t>
            </a:r>
          </a:p>
          <a:p>
            <a:pPr algn="ctr"/>
            <a:r>
              <a:rPr lang="ru-RU" dirty="0" smtClean="0"/>
              <a:t>Учитель русского языка Постолова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62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21256"/>
          </a:xfrm>
        </p:spPr>
        <p:txBody>
          <a:bodyPr>
            <a:noAutofit/>
          </a:bodyPr>
          <a:lstStyle/>
          <a:p>
            <a:pPr marL="0" indent="0"/>
            <a:r>
              <a:rPr lang="ru-RU" sz="3600" dirty="0"/>
              <a:t>«С русским языком можно творить чудеса, нет ничего такого в жизни, что нельзя было бы передать русским словом. Звучание музыки, блеск красок, игру света, шум и тень садов, тяжёлое громыхание грозы, детский шёпот и шорох морского гравия».</a:t>
            </a:r>
            <a:br>
              <a:rPr lang="ru-RU" sz="3600" dirty="0"/>
            </a:br>
            <a:r>
              <a:rPr lang="ru-RU" sz="3600" dirty="0" smtClean="0"/>
              <a:t>			Константин </a:t>
            </a:r>
            <a:r>
              <a:rPr lang="ru-RU" sz="3600" dirty="0"/>
              <a:t>Паустовский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2271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 </a:t>
            </a:r>
            <a:r>
              <a:rPr lang="ru-RU" smtClean="0"/>
              <a:t>для редактирования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Три  друга пошли в косолапый лес за развесистыми грибами. У </a:t>
            </a:r>
            <a:r>
              <a:rPr lang="ru-RU" dirty="0" smtClean="0"/>
              <a:t>серого </a:t>
            </a:r>
            <a:r>
              <a:rPr lang="ru-RU" dirty="0"/>
              <a:t>Миши была неумытая корзинка, а у раннего Коли и продолговатого Вани незнакомые лукошки. Она собирали счастливые грибы и перекликались квадратными голосами. Вдруг первое небо потемнело и пошёл вчерашний дождь. Миша, Коля и Ваня спрятались под жизнерадостным деревом.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8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Вставить прилагательные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Сегодня день рождения Тани!</a:t>
            </a:r>
          </a:p>
          <a:p>
            <a:pPr algn="ctr">
              <a:buNone/>
            </a:pPr>
            <a:r>
              <a:rPr lang="ru-RU" sz="4000" b="1" dirty="0" smtClean="0"/>
              <a:t>Мама с дочкой испекли … пирог</a:t>
            </a:r>
          </a:p>
          <a:p>
            <a:pPr algn="ctr">
              <a:buNone/>
            </a:pPr>
            <a:r>
              <a:rPr lang="ru-RU" sz="4000" b="1" dirty="0" smtClean="0"/>
              <a:t>На стол они поставили… цветы.</a:t>
            </a:r>
          </a:p>
          <a:p>
            <a:pPr algn="ctr">
              <a:buNone/>
            </a:pPr>
            <a:r>
              <a:rPr lang="ru-RU" sz="4000" b="1" dirty="0" smtClean="0"/>
              <a:t>Скоро придут …. гости.</a:t>
            </a:r>
            <a:endParaRPr lang="ru-RU" sz="4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Оцените себя на урока с помощью прилагательных</a:t>
            </a:r>
            <a:r>
              <a:rPr lang="ru-RU" dirty="0" smtClean="0"/>
              <a:t>. Какие вы?</a:t>
            </a:r>
            <a:endParaRPr lang="ru-RU" dirty="0"/>
          </a:p>
        </p:txBody>
      </p:sp>
      <p:pic>
        <p:nvPicPr>
          <p:cNvPr id="1026" name="Picture 2" descr="F:\4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30" y="2348880"/>
            <a:ext cx="4248472" cy="442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rus6kla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277" y="3068960"/>
            <a:ext cx="4552723" cy="368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928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309634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Определяю </a:t>
            </a:r>
            <a:r>
              <a:rPr lang="ru-RU" sz="4800" b="1" dirty="0">
                <a:latin typeface="Monotype Corsiva" pitchFamily="66" charset="0"/>
              </a:rPr>
              <a:t>я предметы,</a:t>
            </a:r>
            <a:r>
              <a:rPr lang="ru-RU" sz="4800" dirty="0">
                <a:latin typeface="Monotype Corsiva" pitchFamily="66" charset="0"/>
              </a:rPr>
              <a:t/>
            </a:r>
            <a:br>
              <a:rPr lang="ru-RU" sz="4800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Они со мной всегда приметны.</a:t>
            </a:r>
            <a:r>
              <a:rPr lang="ru-RU" sz="4800" dirty="0">
                <a:latin typeface="Monotype Corsiva" pitchFamily="66" charset="0"/>
              </a:rPr>
              <a:t/>
            </a:r>
            <a:br>
              <a:rPr lang="ru-RU" sz="4800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Я украшаю Вашу речь,</a:t>
            </a:r>
            <a:r>
              <a:rPr lang="ru-RU" sz="4800" dirty="0">
                <a:latin typeface="Monotype Corsiva" pitchFamily="66" charset="0"/>
              </a:rPr>
              <a:t/>
            </a:r>
            <a:br>
              <a:rPr lang="ru-RU" sz="4800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Меня Вам нужно знать, беречь</a:t>
            </a:r>
            <a:r>
              <a:rPr lang="ru-RU" sz="4800" b="1" dirty="0" smtClean="0">
                <a:latin typeface="Monotype Corsiva" pitchFamily="66" charset="0"/>
              </a:rPr>
              <a:t>!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00953"/>
            <a:ext cx="8229600" cy="190356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Напутственное </a:t>
            </a:r>
            <a:r>
              <a:rPr lang="ru-RU" b="1" dirty="0"/>
              <a:t>слово от </a:t>
            </a:r>
            <a:r>
              <a:rPr lang="ru-RU" b="1" dirty="0" smtClean="0"/>
              <a:t>прилагательного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05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Повторить </a:t>
            </a:r>
            <a:r>
              <a:rPr lang="ru-RU" dirty="0"/>
              <a:t>изученное </a:t>
            </a:r>
            <a:r>
              <a:rPr lang="ru-RU" dirty="0" smtClean="0"/>
              <a:t>об </a:t>
            </a:r>
            <a:r>
              <a:rPr lang="ru-RU" dirty="0"/>
              <a:t>имени прилагательном как части речи;</a:t>
            </a:r>
          </a:p>
          <a:p>
            <a:r>
              <a:rPr lang="ru-RU" dirty="0" smtClean="0"/>
              <a:t>Учиться использовать прилагательные в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337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Комедия </a:t>
            </a:r>
            <a:r>
              <a:rPr lang="ru-RU" dirty="0" err="1" smtClean="0"/>
              <a:t>Д.Фонвизина</a:t>
            </a:r>
            <a:r>
              <a:rPr lang="ru-RU" dirty="0" smtClean="0"/>
              <a:t> «Недоросль»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5062" y="1935480"/>
            <a:ext cx="4341737" cy="438912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F:\nedorosl.1987.avi.imag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7964"/>
            <a:ext cx="6120680" cy="459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771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Разомнём язычки!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крас</a:t>
            </a:r>
            <a:r>
              <a:rPr lang="ru-RU" sz="5400" dirty="0" smtClean="0">
                <a:solidFill>
                  <a:srgbClr val="C00000"/>
                </a:solidFill>
              </a:rPr>
              <a:t>и</a:t>
            </a:r>
            <a:r>
              <a:rPr lang="ru-RU" sz="5400" dirty="0" smtClean="0"/>
              <a:t>вее        гр</a:t>
            </a:r>
            <a:r>
              <a:rPr lang="ru-RU" sz="5400" dirty="0" smtClean="0">
                <a:solidFill>
                  <a:srgbClr val="C00000"/>
                </a:solidFill>
              </a:rPr>
              <a:t>у</a:t>
            </a:r>
            <a:r>
              <a:rPr lang="ru-RU" sz="5400" dirty="0" smtClean="0"/>
              <a:t>шевый </a:t>
            </a:r>
            <a:r>
              <a:rPr lang="ru-RU" sz="5400" dirty="0" err="1" smtClean="0"/>
              <a:t>ску</a:t>
            </a:r>
            <a:r>
              <a:rPr lang="ru-RU" sz="5400" dirty="0" smtClean="0"/>
              <a:t>[</a:t>
            </a:r>
            <a:r>
              <a:rPr lang="ru-RU" sz="5400" dirty="0" err="1" smtClean="0">
                <a:solidFill>
                  <a:srgbClr val="C00000"/>
                </a:solidFill>
              </a:rPr>
              <a:t>шн</a:t>
            </a:r>
            <a:r>
              <a:rPr lang="ru-RU" sz="5400" dirty="0" smtClean="0"/>
              <a:t>]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err="1" smtClean="0"/>
              <a:t>ый</a:t>
            </a:r>
            <a:r>
              <a:rPr lang="ru-RU" sz="5400" dirty="0" smtClean="0"/>
              <a:t>    кедр</a:t>
            </a:r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вый </a:t>
            </a:r>
          </a:p>
          <a:p>
            <a:pPr marL="0" indent="0" algn="ctr">
              <a:buNone/>
            </a:pPr>
            <a:r>
              <a:rPr lang="ru-RU" sz="5400" dirty="0" smtClean="0"/>
              <a:t>языков</a:t>
            </a:r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е чутьё</a:t>
            </a:r>
          </a:p>
          <a:p>
            <a:pPr marL="0" indent="0" algn="ctr">
              <a:buNone/>
            </a:pPr>
            <a:r>
              <a:rPr lang="ru-RU" sz="5400" dirty="0" smtClean="0"/>
              <a:t>язык</a:t>
            </a:r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вая колбаса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186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Отгадайте, о каком животном идёт речь в тексте Г. </a:t>
            </a:r>
            <a:r>
              <a:rPr lang="ru-RU" sz="4000" dirty="0" err="1"/>
              <a:t>Скребицкого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</a:t>
            </a:r>
            <a:r>
              <a:rPr lang="ru-RU" dirty="0"/>
              <a:t>он был хорош, весь освещенный весенним солнцем, на белом фоне березняка! И какой своеобразный облик у этого лесного гиганта! Длинная горбоносая морда, огромные вывороченные корни-рога. Сам такой тяжелый, грузный, а ноги высокие, стройные, точно у скакового коня. И какая окраска шерсти – весь темно-бурый, а на ногах словно белые туго натянутые чулки. </a:t>
            </a:r>
          </a:p>
        </p:txBody>
      </p:sp>
    </p:spTree>
    <p:extLst>
      <p:ext uri="{BB962C8B-B14F-4D97-AF65-F5344CB8AC3E}">
        <p14:creationId xmlns:p14="http://schemas.microsoft.com/office/powerpoint/2010/main" val="17915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365104"/>
            <a:ext cx="5266928" cy="1534902"/>
          </a:xfrm>
        </p:spPr>
        <p:txBody>
          <a:bodyPr>
            <a:noAutofit/>
          </a:bodyPr>
          <a:lstStyle/>
          <a:p>
            <a:r>
              <a:rPr lang="ru-RU" sz="3200" dirty="0"/>
              <a:t>Олень – красивое, стройное животное, с высокими ветвистыми рогами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2050" name="Picture 2" descr="F:\los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39623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000007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35728"/>
            <a:ext cx="3126482" cy="335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538696" y="1700808"/>
            <a:ext cx="5266928" cy="11605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Лось – огромное животное, с широкими, развесистыми рогами.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418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8344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Вставить </a:t>
            </a:r>
            <a:r>
              <a:rPr lang="ru-RU" sz="3600" dirty="0"/>
              <a:t>прилагательные, которые согласуются со всеми </a:t>
            </a:r>
            <a:r>
              <a:rPr lang="ru-RU" sz="3600" dirty="0" smtClean="0"/>
              <a:t>существительными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3250704" cy="466187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Собачий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         ? </a:t>
            </a:r>
            <a:r>
              <a:rPr lang="ru-RU" sz="3600" dirty="0"/>
              <a:t>	</a:t>
            </a:r>
            <a:r>
              <a:rPr lang="ru-RU" sz="3600" b="1" dirty="0"/>
              <a:t> </a:t>
            </a:r>
            <a:endParaRPr lang="ru-RU" sz="3600" dirty="0"/>
          </a:p>
          <a:p>
            <a:pPr marL="0" indent="0">
              <a:buNone/>
            </a:pPr>
            <a:endParaRPr lang="ru-RU" sz="3600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483768" y="2070391"/>
            <a:ext cx="3250704" cy="438912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/>
              <a:t>- конура</a:t>
            </a:r>
          </a:p>
          <a:p>
            <a:pPr marL="0" indent="0">
              <a:buNone/>
            </a:pPr>
            <a:r>
              <a:rPr lang="ru-RU" sz="3600" dirty="0" smtClean="0"/>
              <a:t>- хвост</a:t>
            </a:r>
          </a:p>
          <a:p>
            <a:pPr marL="0" indent="0">
              <a:buNone/>
            </a:pPr>
            <a:r>
              <a:rPr lang="ru-RU" sz="3600" dirty="0" smtClean="0"/>
              <a:t>- холод</a:t>
            </a:r>
          </a:p>
          <a:p>
            <a:pPr marL="0" indent="0">
              <a:buNone/>
            </a:pPr>
            <a:r>
              <a:rPr lang="ru-RU" sz="3600" b="1" dirty="0" smtClean="0"/>
              <a:t> 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- кольцо</a:t>
            </a:r>
          </a:p>
          <a:p>
            <a:pPr marL="0" indent="0">
              <a:buNone/>
            </a:pPr>
            <a:r>
              <a:rPr lang="ru-RU" sz="3600" dirty="0" smtClean="0"/>
              <a:t>- перстень</a:t>
            </a:r>
          </a:p>
          <a:p>
            <a:pPr marL="0" indent="0">
              <a:buNone/>
            </a:pPr>
            <a:r>
              <a:rPr lang="ru-RU" sz="3600" dirty="0" smtClean="0"/>
              <a:t>- характер </a:t>
            </a:r>
          </a:p>
          <a:p>
            <a:pPr marL="0" indent="0">
              <a:buNone/>
            </a:pPr>
            <a:r>
              <a:rPr lang="ru-RU" sz="3600" b="1" dirty="0" smtClean="0"/>
              <a:t> </a:t>
            </a:r>
            <a:endParaRPr lang="ru-RU" sz="3600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292080" y="1934015"/>
            <a:ext cx="3250704" cy="46618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sz="3600" dirty="0" smtClean="0"/>
          </a:p>
          <a:p>
            <a:pPr marL="0" indent="0">
              <a:buFont typeface="Wingdings 2"/>
              <a:buNone/>
            </a:pPr>
            <a:endParaRPr lang="ru-RU" sz="3600" dirty="0" smtClean="0"/>
          </a:p>
          <a:p>
            <a:pPr marL="0" indent="0">
              <a:buFont typeface="Wingdings 2"/>
              <a:buNone/>
            </a:pPr>
            <a:r>
              <a:rPr lang="ru-RU" sz="3600" dirty="0" smtClean="0"/>
              <a:t>? </a:t>
            </a:r>
          </a:p>
          <a:p>
            <a:pPr marL="0" indent="0">
              <a:buFont typeface="Wingdings 2"/>
              <a:buNone/>
            </a:pPr>
            <a:endParaRPr lang="ru-RU" sz="3600" dirty="0" smtClean="0"/>
          </a:p>
          <a:p>
            <a:pPr marL="0" indent="0">
              <a:buFont typeface="Wingdings 2"/>
              <a:buNone/>
            </a:pPr>
            <a:endParaRPr lang="ru-RU" sz="3600" dirty="0" smtClean="0"/>
          </a:p>
          <a:p>
            <a:pPr marL="0" indent="0">
              <a:buFont typeface="Wingdings 2"/>
              <a:buNone/>
            </a:pPr>
            <a:r>
              <a:rPr lang="ru-RU" sz="3600" dirty="0" smtClean="0"/>
              <a:t>? </a:t>
            </a:r>
            <a:endParaRPr lang="ru-RU" sz="36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156176" y="2617614"/>
            <a:ext cx="3250704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/>
              <a:t>- шуба</a:t>
            </a:r>
          </a:p>
          <a:p>
            <a:pPr marL="0" indent="0">
              <a:buNone/>
            </a:pPr>
            <a:r>
              <a:rPr lang="ru-RU" sz="3600" dirty="0" smtClean="0"/>
              <a:t>- услуга</a:t>
            </a:r>
          </a:p>
          <a:p>
            <a:pPr marL="0" indent="0">
              <a:buNone/>
            </a:pPr>
            <a:r>
              <a:rPr lang="ru-RU" sz="3600" dirty="0" smtClean="0"/>
              <a:t>     </a:t>
            </a:r>
          </a:p>
          <a:p>
            <a:pPr marL="0" indent="0">
              <a:buNone/>
            </a:pPr>
            <a:r>
              <a:rPr lang="ru-RU" sz="3600" dirty="0" smtClean="0"/>
              <a:t>- нервы</a:t>
            </a:r>
          </a:p>
          <a:p>
            <a:pPr marL="0" indent="0">
              <a:buNone/>
            </a:pPr>
            <a:r>
              <a:rPr lang="ru-RU" sz="3600" dirty="0" smtClean="0"/>
              <a:t>- прутья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68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/>
              <a:t>Собачья конура, собачий хвост, собачий холод;</a:t>
            </a:r>
          </a:p>
          <a:p>
            <a:pPr lvl="0"/>
            <a:r>
              <a:rPr lang="ru-RU" sz="3600" dirty="0"/>
              <a:t>Золотое кольцо, золотой перстень, золотой характер;</a:t>
            </a:r>
          </a:p>
          <a:p>
            <a:pPr lvl="0"/>
            <a:r>
              <a:rPr lang="ru-RU" sz="3600" dirty="0"/>
              <a:t>Медвежья шуба, медвежья услуга</a:t>
            </a:r>
          </a:p>
          <a:p>
            <a:pPr lvl="0"/>
            <a:r>
              <a:rPr lang="ru-RU" sz="3600" dirty="0"/>
              <a:t>Стальные нервы, стальные прутья</a:t>
            </a:r>
          </a:p>
        </p:txBody>
      </p:sp>
    </p:spTree>
    <p:extLst>
      <p:ext uri="{BB962C8B-B14F-4D97-AF65-F5344CB8AC3E}">
        <p14:creationId xmlns:p14="http://schemas.microsoft.com/office/powerpoint/2010/main" val="11079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316782-1920x1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-36261"/>
            <a:ext cx="10369152" cy="688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13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362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Имя прилагательное как часть речи (6 класс)</vt:lpstr>
      <vt:lpstr>Цель урока</vt:lpstr>
      <vt:lpstr>Комедия Д.Фонвизина «Недоросль»</vt:lpstr>
      <vt:lpstr>Разомнём язычки!</vt:lpstr>
      <vt:lpstr>Отгадайте, о каком животном идёт речь в тексте Г. Скребицкого?</vt:lpstr>
      <vt:lpstr>Олень – красивое, стройное животное, с высокими ветвистыми рогами.</vt:lpstr>
      <vt:lpstr>Вставить прилагательные, которые согласуются со всеми существительными</vt:lpstr>
      <vt:lpstr>Проверь!</vt:lpstr>
      <vt:lpstr>Презентация PowerPoint</vt:lpstr>
      <vt:lpstr>«С русским языком можно творить чудеса, нет ничего такого в жизни, что нельзя было бы передать русским словом. Звучание музыки, блеск красок, игру света, шум и тень садов, тяжёлое громыхание грозы, детский шёпот и шорох морского гравия».    Константин Паустовский </vt:lpstr>
      <vt:lpstr>Текст для редактирования</vt:lpstr>
      <vt:lpstr>Вставить прилагательные</vt:lpstr>
      <vt:lpstr>Оцените себя на урока с помощью прилагательных. Какие вы?</vt:lpstr>
      <vt:lpstr>Определяю я предметы, Они со мной всегда приметны. Я украшаю Вашу речь, Меня Вам нужно знать, беречь!</vt:lpstr>
    </vt:vector>
  </TitlesOfParts>
  <Company>*KDFX Team*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 как часть речи (6 класс)</dc:title>
  <dc:creator>Deafult User</dc:creator>
  <cp:lastModifiedBy>Deafult User</cp:lastModifiedBy>
  <cp:revision>11</cp:revision>
  <dcterms:created xsi:type="dcterms:W3CDTF">2012-12-15T14:40:35Z</dcterms:created>
  <dcterms:modified xsi:type="dcterms:W3CDTF">2012-12-19T14:52:22Z</dcterms:modified>
</cp:coreProperties>
</file>